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1"/>
  </p:sldMasterIdLst>
  <p:notesMasterIdLst>
    <p:notesMasterId r:id="rId25"/>
  </p:notesMasterIdLst>
  <p:sldIdLst>
    <p:sldId id="256" r:id="rId2"/>
    <p:sldId id="258" r:id="rId3"/>
    <p:sldId id="261" r:id="rId4"/>
    <p:sldId id="315" r:id="rId5"/>
    <p:sldId id="313" r:id="rId6"/>
    <p:sldId id="317" r:id="rId7"/>
    <p:sldId id="316" r:id="rId8"/>
    <p:sldId id="314" r:id="rId9"/>
    <p:sldId id="318" r:id="rId10"/>
    <p:sldId id="320" r:id="rId11"/>
    <p:sldId id="322" r:id="rId12"/>
    <p:sldId id="319" r:id="rId13"/>
    <p:sldId id="321" r:id="rId14"/>
    <p:sldId id="323" r:id="rId15"/>
    <p:sldId id="326" r:id="rId16"/>
    <p:sldId id="327" r:id="rId17"/>
    <p:sldId id="328" r:id="rId18"/>
    <p:sldId id="329" r:id="rId19"/>
    <p:sldId id="324" r:id="rId20"/>
    <p:sldId id="330" r:id="rId21"/>
    <p:sldId id="325" r:id="rId22"/>
    <p:sldId id="331" r:id="rId23"/>
    <p:sldId id="290" r:id="rId24"/>
  </p:sldIdLst>
  <p:sldSz cx="9144000" cy="5143500" type="screen16x9"/>
  <p:notesSz cx="6858000" cy="9144000"/>
  <p:embeddedFontLst>
    <p:embeddedFont>
      <p:font typeface="Anaheim" panose="020B0604020202020204" charset="0"/>
      <p:regular r:id="rId26"/>
      <p:bold r:id="rId27"/>
    </p:embeddedFont>
    <p:embeddedFont>
      <p:font typeface="DM Sans" pitchFamily="2" charset="0"/>
      <p:regular r:id="rId28"/>
      <p:bold r:id="rId29"/>
      <p:italic r:id="rId30"/>
      <p:boldItalic r:id="rId31"/>
    </p:embeddedFont>
    <p:embeddedFont>
      <p:font typeface="Maven Pro" panose="020B0604020202020204" charset="0"/>
      <p:regular r:id="rId32"/>
      <p:bold r:id="rId33"/>
    </p:embeddedFont>
    <p:embeddedFont>
      <p:font typeface="MuseoModerno Medium" panose="020B0604020202020204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667A120-AC35-B9D7-7689-F8EE88659807}" name="Memon, Mehak Maqbool" initials="MM" userId="S::CSMMMEMO@ljmu.ac.uk::9e085c3b-c3e1-4c0b-b7f7-c77b0adefb1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B8D11D8-21EE-445A-847F-6870CD5A4626}">
  <a:tblStyle styleId="{9B8D11D8-21EE-445A-847F-6870CD5A462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861" autoAdjust="0"/>
  </p:normalViewPr>
  <p:slideViewPr>
    <p:cSldViewPr snapToGrid="0">
      <p:cViewPr varScale="1">
        <p:scale>
          <a:sx n="119" d="100"/>
          <a:sy n="119" d="100"/>
        </p:scale>
        <p:origin x="486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microsoft.com/office/2018/10/relationships/authors" Target="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mon, Mehak Maqbool" userId="9e085c3b-c3e1-4c0b-b7f7-c77b0adefb15" providerId="ADAL" clId="{3047EF3B-9D0E-4C4E-A2F6-C7F7C0F96CD0}"/>
    <pc:docChg chg="undo custSel addSld delSld modSld sldOrd modMainMaster">
      <pc:chgData name="Memon, Mehak Maqbool" userId="9e085c3b-c3e1-4c0b-b7f7-c77b0adefb15" providerId="ADAL" clId="{3047EF3B-9D0E-4C4E-A2F6-C7F7C0F96CD0}" dt="2025-08-13T13:59:12.636" v="3979" actId="14100"/>
      <pc:docMkLst>
        <pc:docMk/>
      </pc:docMkLst>
      <pc:sldChg chg="del">
        <pc:chgData name="Memon, Mehak Maqbool" userId="9e085c3b-c3e1-4c0b-b7f7-c77b0adefb15" providerId="ADAL" clId="{3047EF3B-9D0E-4C4E-A2F6-C7F7C0F96CD0}" dt="2025-08-12T10:41:43.003" v="1502" actId="47"/>
        <pc:sldMkLst>
          <pc:docMk/>
          <pc:sldMk cId="0" sldId="257"/>
        </pc:sldMkLst>
      </pc:sldChg>
      <pc:sldChg chg="modSp mod">
        <pc:chgData name="Memon, Mehak Maqbool" userId="9e085c3b-c3e1-4c0b-b7f7-c77b0adefb15" providerId="ADAL" clId="{3047EF3B-9D0E-4C4E-A2F6-C7F7C0F96CD0}" dt="2025-08-12T15:00:33.693" v="2259" actId="20577"/>
        <pc:sldMkLst>
          <pc:docMk/>
          <pc:sldMk cId="0" sldId="258"/>
        </pc:sldMkLst>
        <pc:spChg chg="mod">
          <ac:chgData name="Memon, Mehak Maqbool" userId="9e085c3b-c3e1-4c0b-b7f7-c77b0adefb15" providerId="ADAL" clId="{3047EF3B-9D0E-4C4E-A2F6-C7F7C0F96CD0}" dt="2025-08-12T15:00:33.693" v="2259" actId="20577"/>
          <ac:spMkLst>
            <pc:docMk/>
            <pc:sldMk cId="0" sldId="258"/>
            <ac:spMk id="662" creationId="{00000000-0000-0000-0000-000000000000}"/>
          </ac:spMkLst>
        </pc:spChg>
        <pc:spChg chg="mod">
          <ac:chgData name="Memon, Mehak Maqbool" userId="9e085c3b-c3e1-4c0b-b7f7-c77b0adefb15" providerId="ADAL" clId="{3047EF3B-9D0E-4C4E-A2F6-C7F7C0F96CD0}" dt="2025-08-12T11:00:34.631" v="1566" actId="20577"/>
          <ac:spMkLst>
            <pc:docMk/>
            <pc:sldMk cId="0" sldId="258"/>
            <ac:spMk id="664" creationId="{00000000-0000-0000-0000-000000000000}"/>
          </ac:spMkLst>
        </pc:spChg>
        <pc:spChg chg="mod">
          <ac:chgData name="Memon, Mehak Maqbool" userId="9e085c3b-c3e1-4c0b-b7f7-c77b0adefb15" providerId="ADAL" clId="{3047EF3B-9D0E-4C4E-A2F6-C7F7C0F96CD0}" dt="2025-08-12T11:04:51.044" v="1655" actId="20577"/>
          <ac:spMkLst>
            <pc:docMk/>
            <pc:sldMk cId="0" sldId="258"/>
            <ac:spMk id="671" creationId="{00000000-0000-0000-0000-000000000000}"/>
          </ac:spMkLst>
        </pc:spChg>
        <pc:spChg chg="mod">
          <ac:chgData name="Memon, Mehak Maqbool" userId="9e085c3b-c3e1-4c0b-b7f7-c77b0adefb15" providerId="ADAL" clId="{3047EF3B-9D0E-4C4E-A2F6-C7F7C0F96CD0}" dt="2025-08-12T14:54:47.843" v="2178" actId="20577"/>
          <ac:spMkLst>
            <pc:docMk/>
            <pc:sldMk cId="0" sldId="258"/>
            <ac:spMk id="674" creationId="{00000000-0000-0000-0000-000000000000}"/>
          </ac:spMkLst>
        </pc:spChg>
        <pc:spChg chg="mod">
          <ac:chgData name="Memon, Mehak Maqbool" userId="9e085c3b-c3e1-4c0b-b7f7-c77b0adefb15" providerId="ADAL" clId="{3047EF3B-9D0E-4C4E-A2F6-C7F7C0F96CD0}" dt="2025-08-12T14:54:21.304" v="2158" actId="1076"/>
          <ac:spMkLst>
            <pc:docMk/>
            <pc:sldMk cId="0" sldId="258"/>
            <ac:spMk id="678" creationId="{00000000-0000-0000-0000-000000000000}"/>
          </ac:spMkLst>
        </pc:spChg>
      </pc:sldChg>
      <pc:sldChg chg="ord modNotes">
        <pc:chgData name="Memon, Mehak Maqbool" userId="9e085c3b-c3e1-4c0b-b7f7-c77b0adefb15" providerId="ADAL" clId="{3047EF3B-9D0E-4C4E-A2F6-C7F7C0F96CD0}" dt="2025-08-11T13:31:22.229" v="32"/>
        <pc:sldMkLst>
          <pc:docMk/>
          <pc:sldMk cId="0" sldId="259"/>
        </pc:sldMkLst>
      </pc:sldChg>
      <pc:sldChg chg="modSp mod ord">
        <pc:chgData name="Memon, Mehak Maqbool" userId="9e085c3b-c3e1-4c0b-b7f7-c77b0adefb15" providerId="ADAL" clId="{3047EF3B-9D0E-4C4E-A2F6-C7F7C0F96CD0}" dt="2025-08-12T11:01:41.816" v="1573"/>
        <pc:sldMkLst>
          <pc:docMk/>
          <pc:sldMk cId="0" sldId="260"/>
        </pc:sldMkLst>
      </pc:sldChg>
      <pc:sldChg chg="addSp delSp modSp mod setBg">
        <pc:chgData name="Memon, Mehak Maqbool" userId="9e085c3b-c3e1-4c0b-b7f7-c77b0adefb15" providerId="ADAL" clId="{3047EF3B-9D0E-4C4E-A2F6-C7F7C0F96CD0}" dt="2025-08-12T11:34:35.328" v="1959" actId="14100"/>
        <pc:sldMkLst>
          <pc:docMk/>
          <pc:sldMk cId="0" sldId="261"/>
        </pc:sldMkLst>
        <pc:spChg chg="add mod">
          <ac:chgData name="Memon, Mehak Maqbool" userId="9e085c3b-c3e1-4c0b-b7f7-c77b0adefb15" providerId="ADAL" clId="{3047EF3B-9D0E-4C4E-A2F6-C7F7C0F96CD0}" dt="2025-08-12T11:02:18.913" v="1579" actId="1076"/>
          <ac:spMkLst>
            <pc:docMk/>
            <pc:sldMk cId="0" sldId="261"/>
            <ac:spMk id="4" creationId="{7EE71782-3DFF-997F-4A48-DF59D57D0D40}"/>
          </ac:spMkLst>
        </pc:spChg>
        <pc:spChg chg="add mod">
          <ac:chgData name="Memon, Mehak Maqbool" userId="9e085c3b-c3e1-4c0b-b7f7-c77b0adefb15" providerId="ADAL" clId="{3047EF3B-9D0E-4C4E-A2F6-C7F7C0F96CD0}" dt="2025-08-11T14:48:00.911" v="197" actId="20577"/>
          <ac:spMkLst>
            <pc:docMk/>
            <pc:sldMk cId="0" sldId="261"/>
            <ac:spMk id="6" creationId="{EDBF1733-98CB-6817-7341-FD8C902A1886}"/>
          </ac:spMkLst>
        </pc:spChg>
        <pc:spChg chg="mod">
          <ac:chgData name="Memon, Mehak Maqbool" userId="9e085c3b-c3e1-4c0b-b7f7-c77b0adefb15" providerId="ADAL" clId="{3047EF3B-9D0E-4C4E-A2F6-C7F7C0F96CD0}" dt="2025-08-12T10:18:02.037" v="1260" actId="13926"/>
          <ac:spMkLst>
            <pc:docMk/>
            <pc:sldMk cId="0" sldId="261"/>
            <ac:spMk id="1274" creationId="{00000000-0000-0000-0000-000000000000}"/>
          </ac:spMkLst>
        </pc:spChg>
        <pc:picChg chg="add mod">
          <ac:chgData name="Memon, Mehak Maqbool" userId="9e085c3b-c3e1-4c0b-b7f7-c77b0adefb15" providerId="ADAL" clId="{3047EF3B-9D0E-4C4E-A2F6-C7F7C0F96CD0}" dt="2025-08-12T11:34:35.328" v="1959" actId="14100"/>
          <ac:picMkLst>
            <pc:docMk/>
            <pc:sldMk cId="0" sldId="261"/>
            <ac:picMk id="1026" creationId="{3BE3B497-57BB-4A99-ACAE-305AA033B65D}"/>
          </ac:picMkLst>
        </pc:picChg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262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263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264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265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266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267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268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269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270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271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272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273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274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275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276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277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278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279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280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281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282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283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284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285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286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287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288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289"/>
        </pc:sldMkLst>
      </pc:sldChg>
      <pc:sldChg chg="delSp modSp mod ord modNotes">
        <pc:chgData name="Memon, Mehak Maqbool" userId="9e085c3b-c3e1-4c0b-b7f7-c77b0adefb15" providerId="ADAL" clId="{3047EF3B-9D0E-4C4E-A2F6-C7F7C0F96CD0}" dt="2025-08-13T13:02:17.049" v="3949" actId="20577"/>
        <pc:sldMkLst>
          <pc:docMk/>
          <pc:sldMk cId="0" sldId="290"/>
        </pc:sldMkLst>
        <pc:spChg chg="mod">
          <ac:chgData name="Memon, Mehak Maqbool" userId="9e085c3b-c3e1-4c0b-b7f7-c77b0adefb15" providerId="ADAL" clId="{3047EF3B-9D0E-4C4E-A2F6-C7F7C0F96CD0}" dt="2025-08-13T13:02:17.049" v="3949" actId="20577"/>
          <ac:spMkLst>
            <pc:docMk/>
            <pc:sldMk cId="0" sldId="290"/>
            <ac:spMk id="3226" creationId="{00000000-0000-0000-0000-000000000000}"/>
          </ac:spMkLst>
        </pc:spChg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291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292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293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294"/>
        </pc:sldMkLst>
      </pc:sldChg>
      <pc:sldChg chg="setBg modNotes">
        <pc:chgData name="Memon, Mehak Maqbool" userId="9e085c3b-c3e1-4c0b-b7f7-c77b0adefb15" providerId="ADAL" clId="{3047EF3B-9D0E-4C4E-A2F6-C7F7C0F96CD0}" dt="2025-08-11T14:31:49.724" v="87"/>
        <pc:sldMkLst>
          <pc:docMk/>
          <pc:sldMk cId="0" sldId="295"/>
        </pc:sldMkLst>
      </pc:sldChg>
      <pc:sldChg chg="setBg modNotes">
        <pc:chgData name="Memon, Mehak Maqbool" userId="9e085c3b-c3e1-4c0b-b7f7-c77b0adefb15" providerId="ADAL" clId="{3047EF3B-9D0E-4C4E-A2F6-C7F7C0F96CD0}" dt="2025-08-11T14:31:49.724" v="87"/>
        <pc:sldMkLst>
          <pc:docMk/>
          <pc:sldMk cId="0" sldId="296"/>
        </pc:sldMkLst>
      </pc:sldChg>
      <pc:sldChg chg="setBg modNotes">
        <pc:chgData name="Memon, Mehak Maqbool" userId="9e085c3b-c3e1-4c0b-b7f7-c77b0adefb15" providerId="ADAL" clId="{3047EF3B-9D0E-4C4E-A2F6-C7F7C0F96CD0}" dt="2025-08-11T14:31:49.724" v="87"/>
        <pc:sldMkLst>
          <pc:docMk/>
          <pc:sldMk cId="0" sldId="297"/>
        </pc:sldMkLst>
      </pc:sldChg>
      <pc:sldChg chg="setBg modNotes">
        <pc:chgData name="Memon, Mehak Maqbool" userId="9e085c3b-c3e1-4c0b-b7f7-c77b0adefb15" providerId="ADAL" clId="{3047EF3B-9D0E-4C4E-A2F6-C7F7C0F96CD0}" dt="2025-08-11T14:31:49.724" v="87"/>
        <pc:sldMkLst>
          <pc:docMk/>
          <pc:sldMk cId="0" sldId="298"/>
        </pc:sldMkLst>
      </pc:sldChg>
      <pc:sldChg chg="setBg modNotes">
        <pc:chgData name="Memon, Mehak Maqbool" userId="9e085c3b-c3e1-4c0b-b7f7-c77b0adefb15" providerId="ADAL" clId="{3047EF3B-9D0E-4C4E-A2F6-C7F7C0F96CD0}" dt="2025-08-11T14:31:49.724" v="87"/>
        <pc:sldMkLst>
          <pc:docMk/>
          <pc:sldMk cId="0" sldId="299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300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301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302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303"/>
        </pc:sldMkLst>
      </pc:sldChg>
      <pc:sldChg chg="modNotes">
        <pc:chgData name="Memon, Mehak Maqbool" userId="9e085c3b-c3e1-4c0b-b7f7-c77b0adefb15" providerId="ADAL" clId="{3047EF3B-9D0E-4C4E-A2F6-C7F7C0F96CD0}" dt="2025-08-11T14:31:58.161" v="88"/>
        <pc:sldMkLst>
          <pc:docMk/>
          <pc:sldMk cId="0" sldId="304"/>
        </pc:sldMkLst>
      </pc:sldChg>
      <pc:sldChg chg="setBg modNotes">
        <pc:chgData name="Memon, Mehak Maqbool" userId="9e085c3b-c3e1-4c0b-b7f7-c77b0adefb15" providerId="ADAL" clId="{3047EF3B-9D0E-4C4E-A2F6-C7F7C0F96CD0}" dt="2025-08-11T14:31:49.724" v="87"/>
        <pc:sldMkLst>
          <pc:docMk/>
          <pc:sldMk cId="0" sldId="305"/>
        </pc:sldMkLst>
      </pc:sldChg>
      <pc:sldChg chg="setBg modNotes">
        <pc:chgData name="Memon, Mehak Maqbool" userId="9e085c3b-c3e1-4c0b-b7f7-c77b0adefb15" providerId="ADAL" clId="{3047EF3B-9D0E-4C4E-A2F6-C7F7C0F96CD0}" dt="2025-08-11T14:31:49.724" v="87"/>
        <pc:sldMkLst>
          <pc:docMk/>
          <pc:sldMk cId="0" sldId="306"/>
        </pc:sldMkLst>
      </pc:sldChg>
      <pc:sldChg chg="setBg modNotes">
        <pc:chgData name="Memon, Mehak Maqbool" userId="9e085c3b-c3e1-4c0b-b7f7-c77b0adefb15" providerId="ADAL" clId="{3047EF3B-9D0E-4C4E-A2F6-C7F7C0F96CD0}" dt="2025-08-11T14:31:49.724" v="87"/>
        <pc:sldMkLst>
          <pc:docMk/>
          <pc:sldMk cId="0" sldId="307"/>
        </pc:sldMkLst>
      </pc:sldChg>
      <pc:sldChg chg="setBg modNotes">
        <pc:chgData name="Memon, Mehak Maqbool" userId="9e085c3b-c3e1-4c0b-b7f7-c77b0adefb15" providerId="ADAL" clId="{3047EF3B-9D0E-4C4E-A2F6-C7F7C0F96CD0}" dt="2025-08-11T14:31:49.724" v="87"/>
        <pc:sldMkLst>
          <pc:docMk/>
          <pc:sldMk cId="0" sldId="308"/>
        </pc:sldMkLst>
      </pc:sldChg>
      <pc:sldChg chg="setBg modNotes">
        <pc:chgData name="Memon, Mehak Maqbool" userId="9e085c3b-c3e1-4c0b-b7f7-c77b0adefb15" providerId="ADAL" clId="{3047EF3B-9D0E-4C4E-A2F6-C7F7C0F96CD0}" dt="2025-08-11T14:31:49.724" v="87"/>
        <pc:sldMkLst>
          <pc:docMk/>
          <pc:sldMk cId="0" sldId="309"/>
        </pc:sldMkLst>
      </pc:sldChg>
      <pc:sldChg chg="setBg modNotes">
        <pc:chgData name="Memon, Mehak Maqbool" userId="9e085c3b-c3e1-4c0b-b7f7-c77b0adefb15" providerId="ADAL" clId="{3047EF3B-9D0E-4C4E-A2F6-C7F7C0F96CD0}" dt="2025-08-11T14:31:49.724" v="87"/>
        <pc:sldMkLst>
          <pc:docMk/>
          <pc:sldMk cId="0" sldId="310"/>
        </pc:sldMkLst>
      </pc:sldChg>
      <pc:sldChg chg="setBg modNotes">
        <pc:chgData name="Memon, Mehak Maqbool" userId="9e085c3b-c3e1-4c0b-b7f7-c77b0adefb15" providerId="ADAL" clId="{3047EF3B-9D0E-4C4E-A2F6-C7F7C0F96CD0}" dt="2025-08-11T14:31:49.724" v="87"/>
        <pc:sldMkLst>
          <pc:docMk/>
          <pc:sldMk cId="0" sldId="311"/>
        </pc:sldMkLst>
      </pc:sldChg>
      <pc:sldChg chg="setBg modNotes">
        <pc:chgData name="Memon, Mehak Maqbool" userId="9e085c3b-c3e1-4c0b-b7f7-c77b0adefb15" providerId="ADAL" clId="{3047EF3B-9D0E-4C4E-A2F6-C7F7C0F96CD0}" dt="2025-08-11T14:31:49.724" v="87"/>
        <pc:sldMkLst>
          <pc:docMk/>
          <pc:sldMk cId="0" sldId="312"/>
        </pc:sldMkLst>
      </pc:sldChg>
      <pc:sldChg chg="addSp delSp modSp add mod ord">
        <pc:chgData name="Memon, Mehak Maqbool" userId="9e085c3b-c3e1-4c0b-b7f7-c77b0adefb15" providerId="ADAL" clId="{3047EF3B-9D0E-4C4E-A2F6-C7F7C0F96CD0}" dt="2025-08-12T11:04:37.225" v="1641" actId="20577"/>
        <pc:sldMkLst>
          <pc:docMk/>
          <pc:sldMk cId="3523816147" sldId="313"/>
        </pc:sldMkLst>
        <pc:spChg chg="add mod">
          <ac:chgData name="Memon, Mehak Maqbool" userId="9e085c3b-c3e1-4c0b-b7f7-c77b0adefb15" providerId="ADAL" clId="{3047EF3B-9D0E-4C4E-A2F6-C7F7C0F96CD0}" dt="2025-08-11T14:55:31.020" v="259" actId="1076"/>
          <ac:spMkLst>
            <pc:docMk/>
            <pc:sldMk cId="3523816147" sldId="313"/>
            <ac:spMk id="3" creationId="{CBA370D8-14AE-F4CC-0CCF-BD291B0AAFB7}"/>
          </ac:spMkLst>
        </pc:spChg>
        <pc:spChg chg="add mod">
          <ac:chgData name="Memon, Mehak Maqbool" userId="9e085c3b-c3e1-4c0b-b7f7-c77b0adefb15" providerId="ADAL" clId="{3047EF3B-9D0E-4C4E-A2F6-C7F7C0F96CD0}" dt="2025-08-12T11:02:54.009" v="1582" actId="20577"/>
          <ac:spMkLst>
            <pc:docMk/>
            <pc:sldMk cId="3523816147" sldId="313"/>
            <ac:spMk id="4" creationId="{CD9C6155-7946-B8DC-ACD8-C195618F6C36}"/>
          </ac:spMkLst>
        </pc:spChg>
        <pc:spChg chg="mod">
          <ac:chgData name="Memon, Mehak Maqbool" userId="9e085c3b-c3e1-4c0b-b7f7-c77b0adefb15" providerId="ADAL" clId="{3047EF3B-9D0E-4C4E-A2F6-C7F7C0F96CD0}" dt="2025-08-12T11:04:37.225" v="1641" actId="20577"/>
          <ac:spMkLst>
            <pc:docMk/>
            <pc:sldMk cId="3523816147" sldId="313"/>
            <ac:spMk id="1272" creationId="{7C5393D6-588F-B681-AEAD-A068A68783FD}"/>
          </ac:spMkLst>
        </pc:spChg>
        <pc:spChg chg="mod">
          <ac:chgData name="Memon, Mehak Maqbool" userId="9e085c3b-c3e1-4c0b-b7f7-c77b0adefb15" providerId="ADAL" clId="{3047EF3B-9D0E-4C4E-A2F6-C7F7C0F96CD0}" dt="2025-08-11T14:48:55.272" v="221" actId="20577"/>
          <ac:spMkLst>
            <pc:docMk/>
            <pc:sldMk cId="3523816147" sldId="313"/>
            <ac:spMk id="1274" creationId="{19B31CE5-B339-C26F-5412-CF625203A0E8}"/>
          </ac:spMkLst>
        </pc:spChg>
        <pc:picChg chg="add mod">
          <ac:chgData name="Memon, Mehak Maqbool" userId="9e085c3b-c3e1-4c0b-b7f7-c77b0adefb15" providerId="ADAL" clId="{3047EF3B-9D0E-4C4E-A2F6-C7F7C0F96CD0}" dt="2025-08-11T14:53:15.799" v="231" actId="1076"/>
          <ac:picMkLst>
            <pc:docMk/>
            <pc:sldMk cId="3523816147" sldId="313"/>
            <ac:picMk id="2" creationId="{5BBEB8D1-9672-3AF4-3EEC-8A99093A68DA}"/>
          </ac:picMkLst>
        </pc:picChg>
      </pc:sldChg>
      <pc:sldChg chg="addSp delSp modSp add mod ord modNotesTx">
        <pc:chgData name="Memon, Mehak Maqbool" userId="9e085c3b-c3e1-4c0b-b7f7-c77b0adefb15" providerId="ADAL" clId="{3047EF3B-9D0E-4C4E-A2F6-C7F7C0F96CD0}" dt="2025-08-12T11:05:24.978" v="1686" actId="20577"/>
        <pc:sldMkLst>
          <pc:docMk/>
          <pc:sldMk cId="488140911" sldId="314"/>
        </pc:sldMkLst>
        <pc:spChg chg="add mod">
          <ac:chgData name="Memon, Mehak Maqbool" userId="9e085c3b-c3e1-4c0b-b7f7-c77b0adefb15" providerId="ADAL" clId="{3047EF3B-9D0E-4C4E-A2F6-C7F7C0F96CD0}" dt="2025-08-12T10:59:36.810" v="1535" actId="20577"/>
          <ac:spMkLst>
            <pc:docMk/>
            <pc:sldMk cId="488140911" sldId="314"/>
            <ac:spMk id="3" creationId="{7FB87274-3A56-CFC5-DB73-10F0DAE907FD}"/>
          </ac:spMkLst>
        </pc:spChg>
        <pc:spChg chg="add mod">
          <ac:chgData name="Memon, Mehak Maqbool" userId="9e085c3b-c3e1-4c0b-b7f7-c77b0adefb15" providerId="ADAL" clId="{3047EF3B-9D0E-4C4E-A2F6-C7F7C0F96CD0}" dt="2025-08-12T11:03:05.526" v="1585"/>
          <ac:spMkLst>
            <pc:docMk/>
            <pc:sldMk cId="488140911" sldId="314"/>
            <ac:spMk id="4" creationId="{D4CC194E-5511-2A97-17AE-10197424D386}"/>
          </ac:spMkLst>
        </pc:spChg>
        <pc:spChg chg="mod">
          <ac:chgData name="Memon, Mehak Maqbool" userId="9e085c3b-c3e1-4c0b-b7f7-c77b0adefb15" providerId="ADAL" clId="{3047EF3B-9D0E-4C4E-A2F6-C7F7C0F96CD0}" dt="2025-08-12T11:05:24.978" v="1686" actId="20577"/>
          <ac:spMkLst>
            <pc:docMk/>
            <pc:sldMk cId="488140911" sldId="314"/>
            <ac:spMk id="6" creationId="{0B0D134E-B630-BACC-763B-6C28BB3AEF59}"/>
          </ac:spMkLst>
        </pc:spChg>
        <pc:spChg chg="mod">
          <ac:chgData name="Memon, Mehak Maqbool" userId="9e085c3b-c3e1-4c0b-b7f7-c77b0adefb15" providerId="ADAL" clId="{3047EF3B-9D0E-4C4E-A2F6-C7F7C0F96CD0}" dt="2025-08-12T10:58:35.917" v="1527" actId="113"/>
          <ac:spMkLst>
            <pc:docMk/>
            <pc:sldMk cId="488140911" sldId="314"/>
            <ac:spMk id="1274" creationId="{98CEC333-E625-6D03-1B2B-CB7843A5D1CA}"/>
          </ac:spMkLst>
        </pc:spChg>
        <pc:picChg chg="add mod">
          <ac:chgData name="Memon, Mehak Maqbool" userId="9e085c3b-c3e1-4c0b-b7f7-c77b0adefb15" providerId="ADAL" clId="{3047EF3B-9D0E-4C4E-A2F6-C7F7C0F96CD0}" dt="2025-08-12T10:56:00.073" v="1525" actId="1076"/>
          <ac:picMkLst>
            <pc:docMk/>
            <pc:sldMk cId="488140911" sldId="314"/>
            <ac:picMk id="2" creationId="{EB230FDB-5981-A7E8-502D-1FD169229FBD}"/>
          </ac:picMkLst>
        </pc:picChg>
      </pc:sldChg>
      <pc:sldChg chg="addSp delSp modSp add mod modNotesTx">
        <pc:chgData name="Memon, Mehak Maqbool" userId="9e085c3b-c3e1-4c0b-b7f7-c77b0adefb15" providerId="ADAL" clId="{3047EF3B-9D0E-4C4E-A2F6-C7F7C0F96CD0}" dt="2025-08-12T11:30:05.457" v="1952" actId="20577"/>
        <pc:sldMkLst>
          <pc:docMk/>
          <pc:sldMk cId="1402981846" sldId="315"/>
        </pc:sldMkLst>
        <pc:spChg chg="mod">
          <ac:chgData name="Memon, Mehak Maqbool" userId="9e085c3b-c3e1-4c0b-b7f7-c77b0adefb15" providerId="ADAL" clId="{3047EF3B-9D0E-4C4E-A2F6-C7F7C0F96CD0}" dt="2025-08-12T10:07:17.759" v="1194" actId="20577"/>
          <ac:spMkLst>
            <pc:docMk/>
            <pc:sldMk cId="1402981846" sldId="315"/>
            <ac:spMk id="6" creationId="{80294BBC-B196-F316-FBB2-747EC7EB344A}"/>
          </ac:spMkLst>
        </pc:spChg>
        <pc:spChg chg="add mod">
          <ac:chgData name="Memon, Mehak Maqbool" userId="9e085c3b-c3e1-4c0b-b7f7-c77b0adefb15" providerId="ADAL" clId="{3047EF3B-9D0E-4C4E-A2F6-C7F7C0F96CD0}" dt="2025-08-12T11:02:29.350" v="1580"/>
          <ac:spMkLst>
            <pc:docMk/>
            <pc:sldMk cId="1402981846" sldId="315"/>
            <ac:spMk id="13" creationId="{1D66758F-DF73-DBC0-8DED-41F34DA9D9CB}"/>
          </ac:spMkLst>
        </pc:spChg>
        <pc:spChg chg="add mod">
          <ac:chgData name="Memon, Mehak Maqbool" userId="9e085c3b-c3e1-4c0b-b7f7-c77b0adefb15" providerId="ADAL" clId="{3047EF3B-9D0E-4C4E-A2F6-C7F7C0F96CD0}" dt="2025-08-12T11:30:05.457" v="1952" actId="20577"/>
          <ac:spMkLst>
            <pc:docMk/>
            <pc:sldMk cId="1402981846" sldId="315"/>
            <ac:spMk id="15" creationId="{73DEF9FE-FF7C-0A7A-2A3B-FD739CE98A18}"/>
          </ac:spMkLst>
        </pc:spChg>
        <pc:spChg chg="mod">
          <ac:chgData name="Memon, Mehak Maqbool" userId="9e085c3b-c3e1-4c0b-b7f7-c77b0adefb15" providerId="ADAL" clId="{3047EF3B-9D0E-4C4E-A2F6-C7F7C0F96CD0}" dt="2025-08-12T11:29:29.344" v="1945" actId="21"/>
          <ac:spMkLst>
            <pc:docMk/>
            <pc:sldMk cId="1402981846" sldId="315"/>
            <ac:spMk id="1274" creationId="{0F923413-A3D0-F3C6-AD50-B0AFDBB094EB}"/>
          </ac:spMkLst>
        </pc:spChg>
        <pc:picChg chg="add mod">
          <ac:chgData name="Memon, Mehak Maqbool" userId="9e085c3b-c3e1-4c0b-b7f7-c77b0adefb15" providerId="ADAL" clId="{3047EF3B-9D0E-4C4E-A2F6-C7F7C0F96CD0}" dt="2025-08-12T11:29:32.710" v="1946" actId="1076"/>
          <ac:picMkLst>
            <pc:docMk/>
            <pc:sldMk cId="1402981846" sldId="315"/>
            <ac:picMk id="12" creationId="{FFD2EC3C-B9F6-C7B9-66AB-C31199DF6FC7}"/>
          </ac:picMkLst>
        </pc:picChg>
      </pc:sldChg>
      <pc:sldChg chg="addSp delSp modSp add mod">
        <pc:chgData name="Memon, Mehak Maqbool" userId="9e085c3b-c3e1-4c0b-b7f7-c77b0adefb15" providerId="ADAL" clId="{3047EF3B-9D0E-4C4E-A2F6-C7F7C0F96CD0}" dt="2025-08-12T11:05:16.167" v="1674" actId="20577"/>
        <pc:sldMkLst>
          <pc:docMk/>
          <pc:sldMk cId="1444236153" sldId="316"/>
        </pc:sldMkLst>
        <pc:spChg chg="add mod">
          <ac:chgData name="Memon, Mehak Maqbool" userId="9e085c3b-c3e1-4c0b-b7f7-c77b0adefb15" providerId="ADAL" clId="{3047EF3B-9D0E-4C4E-A2F6-C7F7C0F96CD0}" dt="2025-08-12T09:50:49.535" v="893" actId="164"/>
          <ac:spMkLst>
            <pc:docMk/>
            <pc:sldMk cId="1444236153" sldId="316"/>
            <ac:spMk id="4" creationId="{A8EB0E95-A176-BB27-3163-F5D6EF3AC67B}"/>
          </ac:spMkLst>
        </pc:spChg>
        <pc:spChg chg="mod">
          <ac:chgData name="Memon, Mehak Maqbool" userId="9e085c3b-c3e1-4c0b-b7f7-c77b0adefb15" providerId="ADAL" clId="{3047EF3B-9D0E-4C4E-A2F6-C7F7C0F96CD0}" dt="2025-08-12T11:05:16.167" v="1674" actId="20577"/>
          <ac:spMkLst>
            <pc:docMk/>
            <pc:sldMk cId="1444236153" sldId="316"/>
            <ac:spMk id="6" creationId="{7F0EE2E1-4490-4063-E1F5-C3E69FF15810}"/>
          </ac:spMkLst>
        </pc:spChg>
        <pc:spChg chg="add mod">
          <ac:chgData name="Memon, Mehak Maqbool" userId="9e085c3b-c3e1-4c0b-b7f7-c77b0adefb15" providerId="ADAL" clId="{3047EF3B-9D0E-4C4E-A2F6-C7F7C0F96CD0}" dt="2025-08-12T09:51:16.257" v="900"/>
          <ac:spMkLst>
            <pc:docMk/>
            <pc:sldMk cId="1444236153" sldId="316"/>
            <ac:spMk id="7" creationId="{DDD00C11-0A35-DAB8-3DF8-061C76802B4A}"/>
          </ac:spMkLst>
        </pc:spChg>
        <pc:spChg chg="add mod">
          <ac:chgData name="Memon, Mehak Maqbool" userId="9e085c3b-c3e1-4c0b-b7f7-c77b0adefb15" providerId="ADAL" clId="{3047EF3B-9D0E-4C4E-A2F6-C7F7C0F96CD0}" dt="2025-08-12T10:06:30.343" v="1189" actId="20577"/>
          <ac:spMkLst>
            <pc:docMk/>
            <pc:sldMk cId="1444236153" sldId="316"/>
            <ac:spMk id="9" creationId="{69A2240F-4450-C894-FE2A-075E8D82BC71}"/>
          </ac:spMkLst>
        </pc:spChg>
        <pc:spChg chg="add mod">
          <ac:chgData name="Memon, Mehak Maqbool" userId="9e085c3b-c3e1-4c0b-b7f7-c77b0adefb15" providerId="ADAL" clId="{3047EF3B-9D0E-4C4E-A2F6-C7F7C0F96CD0}" dt="2025-08-12T11:03:02.262" v="1584"/>
          <ac:spMkLst>
            <pc:docMk/>
            <pc:sldMk cId="1444236153" sldId="316"/>
            <ac:spMk id="10" creationId="{B638FCD9-F55C-E296-B231-65A609068DA6}"/>
          </ac:spMkLst>
        </pc:spChg>
        <pc:spChg chg="mod">
          <ac:chgData name="Memon, Mehak Maqbool" userId="9e085c3b-c3e1-4c0b-b7f7-c77b0adefb15" providerId="ADAL" clId="{3047EF3B-9D0E-4C4E-A2F6-C7F7C0F96CD0}" dt="2025-08-12T10:08:11.666" v="1213" actId="14100"/>
          <ac:spMkLst>
            <pc:docMk/>
            <pc:sldMk cId="1444236153" sldId="316"/>
            <ac:spMk id="1274" creationId="{9D588E95-5349-49E6-E8E2-AAFC7AEE85C1}"/>
          </ac:spMkLst>
        </pc:spChg>
        <pc:grpChg chg="add mod">
          <ac:chgData name="Memon, Mehak Maqbool" userId="9e085c3b-c3e1-4c0b-b7f7-c77b0adefb15" providerId="ADAL" clId="{3047EF3B-9D0E-4C4E-A2F6-C7F7C0F96CD0}" dt="2025-08-12T09:52:07.780" v="901" actId="1076"/>
          <ac:grpSpMkLst>
            <pc:docMk/>
            <pc:sldMk cId="1444236153" sldId="316"/>
            <ac:grpSpMk id="5" creationId="{C621A287-BAB6-35AF-8A17-8792EA3668FA}"/>
          </ac:grpSpMkLst>
        </pc:grpChg>
        <pc:picChg chg="add mod">
          <ac:chgData name="Memon, Mehak Maqbool" userId="9e085c3b-c3e1-4c0b-b7f7-c77b0adefb15" providerId="ADAL" clId="{3047EF3B-9D0E-4C4E-A2F6-C7F7C0F96CD0}" dt="2025-08-12T09:50:49.535" v="893" actId="164"/>
          <ac:picMkLst>
            <pc:docMk/>
            <pc:sldMk cId="1444236153" sldId="316"/>
            <ac:picMk id="3" creationId="{CB849DAA-392C-7EB5-79A9-B5FD41D78CF8}"/>
          </ac:picMkLst>
        </pc:picChg>
      </pc:sldChg>
      <pc:sldChg chg="addSp modSp add mod modNotesTx">
        <pc:chgData name="Memon, Mehak Maqbool" userId="9e085c3b-c3e1-4c0b-b7f7-c77b0adefb15" providerId="ADAL" clId="{3047EF3B-9D0E-4C4E-A2F6-C7F7C0F96CD0}" dt="2025-08-12T11:05:07.509" v="1665" actId="20577"/>
        <pc:sldMkLst>
          <pc:docMk/>
          <pc:sldMk cId="2408071952" sldId="317"/>
        </pc:sldMkLst>
        <pc:spChg chg="add mod">
          <ac:chgData name="Memon, Mehak Maqbool" userId="9e085c3b-c3e1-4c0b-b7f7-c77b0adefb15" providerId="ADAL" clId="{3047EF3B-9D0E-4C4E-A2F6-C7F7C0F96CD0}" dt="2025-08-12T11:02:59.751" v="1583"/>
          <ac:spMkLst>
            <pc:docMk/>
            <pc:sldMk cId="2408071952" sldId="317"/>
            <ac:spMk id="2" creationId="{FF06F6D3-8866-6D3E-94FB-896449D5C646}"/>
          </ac:spMkLst>
        </pc:spChg>
        <pc:spChg chg="mod">
          <ac:chgData name="Memon, Mehak Maqbool" userId="9e085c3b-c3e1-4c0b-b7f7-c77b0adefb15" providerId="ADAL" clId="{3047EF3B-9D0E-4C4E-A2F6-C7F7C0F96CD0}" dt="2025-08-12T11:05:07.509" v="1665" actId="20577"/>
          <ac:spMkLst>
            <pc:docMk/>
            <pc:sldMk cId="2408071952" sldId="317"/>
            <ac:spMk id="6" creationId="{FAF530B7-2FD8-4D8E-8EA9-F9C8A7FBC953}"/>
          </ac:spMkLst>
        </pc:spChg>
      </pc:sldChg>
      <pc:sldChg chg="addSp delSp modSp add mod">
        <pc:chgData name="Memon, Mehak Maqbool" userId="9e085c3b-c3e1-4c0b-b7f7-c77b0adefb15" providerId="ADAL" clId="{3047EF3B-9D0E-4C4E-A2F6-C7F7C0F96CD0}" dt="2025-08-13T13:59:12.636" v="3979" actId="14100"/>
        <pc:sldMkLst>
          <pc:docMk/>
          <pc:sldMk cId="1823566610" sldId="318"/>
        </pc:sldMkLst>
        <pc:spChg chg="add mod">
          <ac:chgData name="Memon, Mehak Maqbool" userId="9e085c3b-c3e1-4c0b-b7f7-c77b0adefb15" providerId="ADAL" clId="{3047EF3B-9D0E-4C4E-A2F6-C7F7C0F96CD0}" dt="2025-08-13T13:58:47.965" v="3978" actId="1076"/>
          <ac:spMkLst>
            <pc:docMk/>
            <pc:sldMk cId="1823566610" sldId="318"/>
            <ac:spMk id="3" creationId="{94A01919-4A98-4059-C548-A89FA5F83F6B}"/>
          </ac:spMkLst>
        </pc:spChg>
        <pc:spChg chg="mod">
          <ac:chgData name="Memon, Mehak Maqbool" userId="9e085c3b-c3e1-4c0b-b7f7-c77b0adefb15" providerId="ADAL" clId="{3047EF3B-9D0E-4C4E-A2F6-C7F7C0F96CD0}" dt="2025-08-12T11:24:45.959" v="1773" actId="6549"/>
          <ac:spMkLst>
            <pc:docMk/>
            <pc:sldMk cId="1823566610" sldId="318"/>
            <ac:spMk id="1274" creationId="{B688CC6B-9007-5AC2-9232-8651BD1E95C5}"/>
          </ac:spMkLst>
        </pc:spChg>
        <pc:picChg chg="add mod ord modCrop">
          <ac:chgData name="Memon, Mehak Maqbool" userId="9e085c3b-c3e1-4c0b-b7f7-c77b0adefb15" providerId="ADAL" clId="{3047EF3B-9D0E-4C4E-A2F6-C7F7C0F96CD0}" dt="2025-08-13T13:59:12.636" v="3979" actId="14100"/>
          <ac:picMkLst>
            <pc:docMk/>
            <pc:sldMk cId="1823566610" sldId="318"/>
            <ac:picMk id="7" creationId="{CF396E5D-4760-6268-7094-A58DAC143E86}"/>
          </ac:picMkLst>
        </pc:picChg>
        <pc:picChg chg="add mod">
          <ac:chgData name="Memon, Mehak Maqbool" userId="9e085c3b-c3e1-4c0b-b7f7-c77b0adefb15" providerId="ADAL" clId="{3047EF3B-9D0E-4C4E-A2F6-C7F7C0F96CD0}" dt="2025-08-13T13:57:09.485" v="3965" actId="1076"/>
          <ac:picMkLst>
            <pc:docMk/>
            <pc:sldMk cId="1823566610" sldId="318"/>
            <ac:picMk id="1026" creationId="{D13B4D2B-BF81-B902-DD21-A918CD51F5C4}"/>
          </ac:picMkLst>
        </pc:picChg>
      </pc:sldChg>
      <pc:sldChg chg="addSp delSp modSp add mod modNotesTx">
        <pc:chgData name="Memon, Mehak Maqbool" userId="9e085c3b-c3e1-4c0b-b7f7-c77b0adefb15" providerId="ADAL" clId="{3047EF3B-9D0E-4C4E-A2F6-C7F7C0F96CD0}" dt="2025-08-12T14:57:37.115" v="2258" actId="20577"/>
        <pc:sldMkLst>
          <pc:docMk/>
          <pc:sldMk cId="803664702" sldId="319"/>
        </pc:sldMkLst>
        <pc:spChg chg="mod">
          <ac:chgData name="Memon, Mehak Maqbool" userId="9e085c3b-c3e1-4c0b-b7f7-c77b0adefb15" providerId="ADAL" clId="{3047EF3B-9D0E-4C4E-A2F6-C7F7C0F96CD0}" dt="2025-08-12T11:31:48.034" v="1954" actId="20577"/>
          <ac:spMkLst>
            <pc:docMk/>
            <pc:sldMk cId="803664702" sldId="319"/>
            <ac:spMk id="4" creationId="{380E6D65-3106-C5B8-0483-1DFD7BB98F49}"/>
          </ac:spMkLst>
        </pc:spChg>
        <pc:spChg chg="mod">
          <ac:chgData name="Memon, Mehak Maqbool" userId="9e085c3b-c3e1-4c0b-b7f7-c77b0adefb15" providerId="ADAL" clId="{3047EF3B-9D0E-4C4E-A2F6-C7F7C0F96CD0}" dt="2025-08-12T14:56:56.148" v="2225"/>
          <ac:spMkLst>
            <pc:docMk/>
            <pc:sldMk cId="803664702" sldId="319"/>
            <ac:spMk id="6" creationId="{1DC42468-694E-4D02-75D3-5268EB6BC1F9}"/>
          </ac:spMkLst>
        </pc:spChg>
        <pc:spChg chg="mod">
          <ac:chgData name="Memon, Mehak Maqbool" userId="9e085c3b-c3e1-4c0b-b7f7-c77b0adefb15" providerId="ADAL" clId="{3047EF3B-9D0E-4C4E-A2F6-C7F7C0F96CD0}" dt="2025-08-12T14:57:37.115" v="2258" actId="20577"/>
          <ac:spMkLst>
            <pc:docMk/>
            <pc:sldMk cId="803664702" sldId="319"/>
            <ac:spMk id="1274" creationId="{839E1317-F625-0907-4CEF-71CDEF9CC878}"/>
          </ac:spMkLst>
        </pc:spChg>
      </pc:sldChg>
      <pc:sldChg chg="addSp delSp modSp add mod ord">
        <pc:chgData name="Memon, Mehak Maqbool" userId="9e085c3b-c3e1-4c0b-b7f7-c77b0adefb15" providerId="ADAL" clId="{3047EF3B-9D0E-4C4E-A2F6-C7F7C0F96CD0}" dt="2025-08-12T14:56:25.293" v="2205" actId="20577"/>
        <pc:sldMkLst>
          <pc:docMk/>
          <pc:sldMk cId="1819182029" sldId="320"/>
        </pc:sldMkLst>
        <pc:spChg chg="add mod">
          <ac:chgData name="Memon, Mehak Maqbool" userId="9e085c3b-c3e1-4c0b-b7f7-c77b0adefb15" providerId="ADAL" clId="{3047EF3B-9D0E-4C4E-A2F6-C7F7C0F96CD0}" dt="2025-08-12T14:46:31.416" v="2141" actId="1076"/>
          <ac:spMkLst>
            <pc:docMk/>
            <pc:sldMk cId="1819182029" sldId="320"/>
            <ac:spMk id="3" creationId="{A8C18FBD-2B24-C2D5-6CBF-AA8A5F555FB8}"/>
          </ac:spMkLst>
        </pc:spChg>
        <pc:spChg chg="mod">
          <ac:chgData name="Memon, Mehak Maqbool" userId="9e085c3b-c3e1-4c0b-b7f7-c77b0adefb15" providerId="ADAL" clId="{3047EF3B-9D0E-4C4E-A2F6-C7F7C0F96CD0}" dt="2025-08-12T14:55:40.006" v="2182" actId="20577"/>
          <ac:spMkLst>
            <pc:docMk/>
            <pc:sldMk cId="1819182029" sldId="320"/>
            <ac:spMk id="4" creationId="{2B0BB3C9-3A7C-22DF-E8BB-F5A16F841D31}"/>
          </ac:spMkLst>
        </pc:spChg>
        <pc:spChg chg="mod">
          <ac:chgData name="Memon, Mehak Maqbool" userId="9e085c3b-c3e1-4c0b-b7f7-c77b0adefb15" providerId="ADAL" clId="{3047EF3B-9D0E-4C4E-A2F6-C7F7C0F96CD0}" dt="2025-08-12T14:55:36.774" v="2180" actId="120"/>
          <ac:spMkLst>
            <pc:docMk/>
            <pc:sldMk cId="1819182029" sldId="320"/>
            <ac:spMk id="6" creationId="{A05A38DD-8E30-9B8C-9B19-4B1DEB945839}"/>
          </ac:spMkLst>
        </pc:spChg>
        <pc:spChg chg="add mod">
          <ac:chgData name="Memon, Mehak Maqbool" userId="9e085c3b-c3e1-4c0b-b7f7-c77b0adefb15" providerId="ADAL" clId="{3047EF3B-9D0E-4C4E-A2F6-C7F7C0F96CD0}" dt="2025-08-12T14:40:40.950" v="2133" actId="1076"/>
          <ac:spMkLst>
            <pc:docMk/>
            <pc:sldMk cId="1819182029" sldId="320"/>
            <ac:spMk id="7" creationId="{CF664096-EF52-F001-90F5-937FEA388275}"/>
          </ac:spMkLst>
        </pc:spChg>
        <pc:spChg chg="mod">
          <ac:chgData name="Memon, Mehak Maqbool" userId="9e085c3b-c3e1-4c0b-b7f7-c77b0adefb15" providerId="ADAL" clId="{3047EF3B-9D0E-4C4E-A2F6-C7F7C0F96CD0}" dt="2025-08-12T14:56:25.293" v="2205" actId="20577"/>
          <ac:spMkLst>
            <pc:docMk/>
            <pc:sldMk cId="1819182029" sldId="320"/>
            <ac:spMk id="1274" creationId="{1902B17A-01FF-BAFD-7211-BA0E5BC14F96}"/>
          </ac:spMkLst>
        </pc:spChg>
        <pc:picChg chg="mod">
          <ac:chgData name="Memon, Mehak Maqbool" userId="9e085c3b-c3e1-4c0b-b7f7-c77b0adefb15" providerId="ADAL" clId="{3047EF3B-9D0E-4C4E-A2F6-C7F7C0F96CD0}" dt="2025-08-12T14:41:01.544" v="2140" actId="14100"/>
          <ac:picMkLst>
            <pc:docMk/>
            <pc:sldMk cId="1819182029" sldId="320"/>
            <ac:picMk id="3074" creationId="{D1016319-BD53-8372-D23D-75ABE9DEF959}"/>
          </ac:picMkLst>
        </pc:picChg>
        <pc:picChg chg="mod">
          <ac:chgData name="Memon, Mehak Maqbool" userId="9e085c3b-c3e1-4c0b-b7f7-c77b0adefb15" providerId="ADAL" clId="{3047EF3B-9D0E-4C4E-A2F6-C7F7C0F96CD0}" dt="2025-08-12T14:40:58.679" v="2139" actId="14100"/>
          <ac:picMkLst>
            <pc:docMk/>
            <pc:sldMk cId="1819182029" sldId="320"/>
            <ac:picMk id="5122" creationId="{6A19BB6F-3DF6-D324-9845-D7635991C40B}"/>
          </ac:picMkLst>
        </pc:picChg>
      </pc:sldChg>
      <pc:sldChg chg="addSp delSp modSp add mod modNotesTx">
        <pc:chgData name="Memon, Mehak Maqbool" userId="9e085c3b-c3e1-4c0b-b7f7-c77b0adefb15" providerId="ADAL" clId="{3047EF3B-9D0E-4C4E-A2F6-C7F7C0F96CD0}" dt="2025-08-12T14:36:52.202" v="2107" actId="1076"/>
        <pc:sldMkLst>
          <pc:docMk/>
          <pc:sldMk cId="1795138520" sldId="321"/>
        </pc:sldMkLst>
        <pc:spChg chg="mod">
          <ac:chgData name="Memon, Mehak Maqbool" userId="9e085c3b-c3e1-4c0b-b7f7-c77b0adefb15" providerId="ADAL" clId="{3047EF3B-9D0E-4C4E-A2F6-C7F7C0F96CD0}" dt="2025-08-12T11:53:48.284" v="2016" actId="20577"/>
          <ac:spMkLst>
            <pc:docMk/>
            <pc:sldMk cId="1795138520" sldId="321"/>
            <ac:spMk id="1274" creationId="{B6240084-92A9-2C1F-A7D3-C78658EC1AA8}"/>
          </ac:spMkLst>
        </pc:spChg>
        <pc:picChg chg="add mod">
          <ac:chgData name="Memon, Mehak Maqbool" userId="9e085c3b-c3e1-4c0b-b7f7-c77b0adefb15" providerId="ADAL" clId="{3047EF3B-9D0E-4C4E-A2F6-C7F7C0F96CD0}" dt="2025-08-12T14:36:52.202" v="2107" actId="1076"/>
          <ac:picMkLst>
            <pc:docMk/>
            <pc:sldMk cId="1795138520" sldId="321"/>
            <ac:picMk id="7" creationId="{1DE243BD-4134-6849-4956-65ABE9F50F82}"/>
          </ac:picMkLst>
        </pc:picChg>
      </pc:sldChg>
      <pc:sldChg chg="delSp modSp add mod">
        <pc:chgData name="Memon, Mehak Maqbool" userId="9e085c3b-c3e1-4c0b-b7f7-c77b0adefb15" providerId="ADAL" clId="{3047EF3B-9D0E-4C4E-A2F6-C7F7C0F96CD0}" dt="2025-08-12T14:56:38.558" v="2224" actId="20577"/>
        <pc:sldMkLst>
          <pc:docMk/>
          <pc:sldMk cId="729436183" sldId="322"/>
        </pc:sldMkLst>
        <pc:spChg chg="mod">
          <ac:chgData name="Memon, Mehak Maqbool" userId="9e085c3b-c3e1-4c0b-b7f7-c77b0adefb15" providerId="ADAL" clId="{3047EF3B-9D0E-4C4E-A2F6-C7F7C0F96CD0}" dt="2025-08-12T14:40:17.593" v="2126" actId="1076"/>
          <ac:spMkLst>
            <pc:docMk/>
            <pc:sldMk cId="729436183" sldId="322"/>
            <ac:spMk id="3" creationId="{A77840C3-5647-CFEA-3036-5DA32991F38E}"/>
          </ac:spMkLst>
        </pc:spChg>
        <pc:spChg chg="mod">
          <ac:chgData name="Memon, Mehak Maqbool" userId="9e085c3b-c3e1-4c0b-b7f7-c77b0adefb15" providerId="ADAL" clId="{3047EF3B-9D0E-4C4E-A2F6-C7F7C0F96CD0}" dt="2025-08-12T14:55:48.783" v="2186" actId="20577"/>
          <ac:spMkLst>
            <pc:docMk/>
            <pc:sldMk cId="729436183" sldId="322"/>
            <ac:spMk id="4" creationId="{7A91DFCE-1922-F7BE-EEA6-299684DD15D1}"/>
          </ac:spMkLst>
        </pc:spChg>
        <pc:spChg chg="mod">
          <ac:chgData name="Memon, Mehak Maqbool" userId="9e085c3b-c3e1-4c0b-b7f7-c77b0adefb15" providerId="ADAL" clId="{3047EF3B-9D0E-4C4E-A2F6-C7F7C0F96CD0}" dt="2025-08-12T14:55:46.137" v="2184" actId="120"/>
          <ac:spMkLst>
            <pc:docMk/>
            <pc:sldMk cId="729436183" sldId="322"/>
            <ac:spMk id="6" creationId="{52739BA6-8B0E-A3D5-CEEA-BA07E9FD2DC5}"/>
          </ac:spMkLst>
        </pc:spChg>
        <pc:spChg chg="mod">
          <ac:chgData name="Memon, Mehak Maqbool" userId="9e085c3b-c3e1-4c0b-b7f7-c77b0adefb15" providerId="ADAL" clId="{3047EF3B-9D0E-4C4E-A2F6-C7F7C0F96CD0}" dt="2025-08-12T14:56:38.558" v="2224" actId="20577"/>
          <ac:spMkLst>
            <pc:docMk/>
            <pc:sldMk cId="729436183" sldId="322"/>
            <ac:spMk id="1274" creationId="{8A7E98E1-7A18-021A-F60E-AE99FE032420}"/>
          </ac:spMkLst>
        </pc:spChg>
        <pc:picChg chg="mod">
          <ac:chgData name="Memon, Mehak Maqbool" userId="9e085c3b-c3e1-4c0b-b7f7-c77b0adefb15" providerId="ADAL" clId="{3047EF3B-9D0E-4C4E-A2F6-C7F7C0F96CD0}" dt="2025-08-12T14:40:21.238" v="2128" actId="14100"/>
          <ac:picMkLst>
            <pc:docMk/>
            <pc:sldMk cId="729436183" sldId="322"/>
            <ac:picMk id="7172" creationId="{18783001-5409-4677-7F37-5516C2E526E1}"/>
          </ac:picMkLst>
        </pc:picChg>
      </pc:sldChg>
      <pc:sldChg chg="addSp delSp modSp add mod ord modNotesTx">
        <pc:chgData name="Memon, Mehak Maqbool" userId="9e085c3b-c3e1-4c0b-b7f7-c77b0adefb15" providerId="ADAL" clId="{3047EF3B-9D0E-4C4E-A2F6-C7F7C0F96CD0}" dt="2025-08-13T13:55:10.285" v="3957" actId="20577"/>
        <pc:sldMkLst>
          <pc:docMk/>
          <pc:sldMk cId="2164137408" sldId="323"/>
        </pc:sldMkLst>
        <pc:spChg chg="mod">
          <ac:chgData name="Memon, Mehak Maqbool" userId="9e085c3b-c3e1-4c0b-b7f7-c77b0adefb15" providerId="ADAL" clId="{3047EF3B-9D0E-4C4E-A2F6-C7F7C0F96CD0}" dt="2025-08-12T15:01:12.524" v="2266" actId="20577"/>
          <ac:spMkLst>
            <pc:docMk/>
            <pc:sldMk cId="2164137408" sldId="323"/>
            <ac:spMk id="4" creationId="{8F6B1AE4-C20C-6D99-6057-04601D8BD381}"/>
          </ac:spMkLst>
        </pc:spChg>
        <pc:spChg chg="mod">
          <ac:chgData name="Memon, Mehak Maqbool" userId="9e085c3b-c3e1-4c0b-b7f7-c77b0adefb15" providerId="ADAL" clId="{3047EF3B-9D0E-4C4E-A2F6-C7F7C0F96CD0}" dt="2025-08-12T15:01:07.321" v="2264" actId="120"/>
          <ac:spMkLst>
            <pc:docMk/>
            <pc:sldMk cId="2164137408" sldId="323"/>
            <ac:spMk id="6" creationId="{C95B47BF-E948-28A8-5DED-A88409BC3DFB}"/>
          </ac:spMkLst>
        </pc:spChg>
        <pc:spChg chg="add mod">
          <ac:chgData name="Memon, Mehak Maqbool" userId="9e085c3b-c3e1-4c0b-b7f7-c77b0adefb15" providerId="ADAL" clId="{3047EF3B-9D0E-4C4E-A2F6-C7F7C0F96CD0}" dt="2025-08-13T09:29:31.304" v="2639" actId="1076"/>
          <ac:spMkLst>
            <pc:docMk/>
            <pc:sldMk cId="2164137408" sldId="323"/>
            <ac:spMk id="9" creationId="{891D0D52-7382-B2AB-9BD3-0FE3B5A527CD}"/>
          </ac:spMkLst>
        </pc:spChg>
        <pc:spChg chg="add mod">
          <ac:chgData name="Memon, Mehak Maqbool" userId="9e085c3b-c3e1-4c0b-b7f7-c77b0adefb15" providerId="ADAL" clId="{3047EF3B-9D0E-4C4E-A2F6-C7F7C0F96CD0}" dt="2025-08-13T09:47:37.738" v="2776" actId="20577"/>
          <ac:spMkLst>
            <pc:docMk/>
            <pc:sldMk cId="2164137408" sldId="323"/>
            <ac:spMk id="10" creationId="{79B1B8B6-F7B9-7250-2F55-67AE29F8D6DA}"/>
          </ac:spMkLst>
        </pc:spChg>
        <pc:spChg chg="add mod">
          <ac:chgData name="Memon, Mehak Maqbool" userId="9e085c3b-c3e1-4c0b-b7f7-c77b0adefb15" providerId="ADAL" clId="{3047EF3B-9D0E-4C4E-A2F6-C7F7C0F96CD0}" dt="2025-08-13T11:01:01.046" v="2949" actId="108"/>
          <ac:spMkLst>
            <pc:docMk/>
            <pc:sldMk cId="2164137408" sldId="323"/>
            <ac:spMk id="12" creationId="{4F53EF66-D854-AE1D-C8AE-C362381CD786}"/>
          </ac:spMkLst>
        </pc:spChg>
        <pc:spChg chg="mod">
          <ac:chgData name="Memon, Mehak Maqbool" userId="9e085c3b-c3e1-4c0b-b7f7-c77b0adefb15" providerId="ADAL" clId="{3047EF3B-9D0E-4C4E-A2F6-C7F7C0F96CD0}" dt="2025-08-13T13:55:10.285" v="3957" actId="20577"/>
          <ac:spMkLst>
            <pc:docMk/>
            <pc:sldMk cId="2164137408" sldId="323"/>
            <ac:spMk id="1274" creationId="{6CD4E805-DFF8-0A01-6E44-146B31377DD0}"/>
          </ac:spMkLst>
        </pc:spChg>
        <pc:grpChg chg="mod">
          <ac:chgData name="Memon, Mehak Maqbool" userId="9e085c3b-c3e1-4c0b-b7f7-c77b0adefb15" providerId="ADAL" clId="{3047EF3B-9D0E-4C4E-A2F6-C7F7C0F96CD0}" dt="2025-08-13T09:27:57.631" v="2613" actId="164"/>
          <ac:grpSpMkLst>
            <pc:docMk/>
            <pc:sldMk cId="2164137408" sldId="323"/>
            <ac:grpSpMk id="7" creationId="{15415239-FC13-BBED-6BD3-1B478F1F9DD1}"/>
          </ac:grpSpMkLst>
        </pc:grpChg>
        <pc:grpChg chg="add mod">
          <ac:chgData name="Memon, Mehak Maqbool" userId="9e085c3b-c3e1-4c0b-b7f7-c77b0adefb15" providerId="ADAL" clId="{3047EF3B-9D0E-4C4E-A2F6-C7F7C0F96CD0}" dt="2025-08-13T09:28:04.225" v="2615" actId="167"/>
          <ac:grpSpMkLst>
            <pc:docMk/>
            <pc:sldMk cId="2164137408" sldId="323"/>
            <ac:grpSpMk id="8" creationId="{B8EEE213-9BCE-DE59-E074-1EF12AC20A57}"/>
          </ac:grpSpMkLst>
        </pc:grpChg>
        <pc:picChg chg="add mod">
          <ac:chgData name="Memon, Mehak Maqbool" userId="9e085c3b-c3e1-4c0b-b7f7-c77b0adefb15" providerId="ADAL" clId="{3047EF3B-9D0E-4C4E-A2F6-C7F7C0F96CD0}" dt="2025-08-13T09:54:59.930" v="2804" actId="1076"/>
          <ac:picMkLst>
            <pc:docMk/>
            <pc:sldMk cId="2164137408" sldId="323"/>
            <ac:picMk id="1026" creationId="{9628C393-3289-0708-61BE-986D7DA1AB97}"/>
          </ac:picMkLst>
        </pc:picChg>
        <pc:picChg chg="add mod">
          <ac:chgData name="Memon, Mehak Maqbool" userId="9e085c3b-c3e1-4c0b-b7f7-c77b0adefb15" providerId="ADAL" clId="{3047EF3B-9D0E-4C4E-A2F6-C7F7C0F96CD0}" dt="2025-08-13T09:54:59.930" v="2804" actId="1076"/>
          <ac:picMkLst>
            <pc:docMk/>
            <pc:sldMk cId="2164137408" sldId="323"/>
            <ac:picMk id="1028" creationId="{188A3A63-45E4-39C6-84F5-88A980D39092}"/>
          </ac:picMkLst>
        </pc:picChg>
        <pc:picChg chg="add mod">
          <ac:chgData name="Memon, Mehak Maqbool" userId="9e085c3b-c3e1-4c0b-b7f7-c77b0adefb15" providerId="ADAL" clId="{3047EF3B-9D0E-4C4E-A2F6-C7F7C0F96CD0}" dt="2025-08-13T09:27:57.631" v="2613" actId="164"/>
          <ac:picMkLst>
            <pc:docMk/>
            <pc:sldMk cId="2164137408" sldId="323"/>
            <ac:picMk id="1030" creationId="{B018A192-CF93-6DD0-49B4-53D501910F3C}"/>
          </ac:picMkLst>
        </pc:picChg>
        <pc:picChg chg="add mod">
          <ac:chgData name="Memon, Mehak Maqbool" userId="9e085c3b-c3e1-4c0b-b7f7-c77b0adefb15" providerId="ADAL" clId="{3047EF3B-9D0E-4C4E-A2F6-C7F7C0F96CD0}" dt="2025-08-13T09:54:59.930" v="2804" actId="1076"/>
          <ac:picMkLst>
            <pc:docMk/>
            <pc:sldMk cId="2164137408" sldId="323"/>
            <ac:picMk id="1032" creationId="{FA815822-6A3E-7895-4B9C-CA44D17FA392}"/>
          </ac:picMkLst>
        </pc:picChg>
        <pc:picChg chg="add mod">
          <ac:chgData name="Memon, Mehak Maqbool" userId="9e085c3b-c3e1-4c0b-b7f7-c77b0adefb15" providerId="ADAL" clId="{3047EF3B-9D0E-4C4E-A2F6-C7F7C0F96CD0}" dt="2025-08-13T09:20:05.419" v="2563" actId="167"/>
          <ac:picMkLst>
            <pc:docMk/>
            <pc:sldMk cId="2164137408" sldId="323"/>
            <ac:picMk id="1034" creationId="{AB9A94B9-8737-F2A2-F833-366AB4CEB469}"/>
          </ac:picMkLst>
        </pc:picChg>
        <pc:picChg chg="add mod">
          <ac:chgData name="Memon, Mehak Maqbool" userId="9e085c3b-c3e1-4c0b-b7f7-c77b0adefb15" providerId="ADAL" clId="{3047EF3B-9D0E-4C4E-A2F6-C7F7C0F96CD0}" dt="2025-08-13T09:54:59.930" v="2804" actId="1076"/>
          <ac:picMkLst>
            <pc:docMk/>
            <pc:sldMk cId="2164137408" sldId="323"/>
            <ac:picMk id="1036" creationId="{EDC5E118-83C5-2911-7F78-8A620602D193}"/>
          </ac:picMkLst>
        </pc:picChg>
        <pc:picChg chg="add mod">
          <ac:chgData name="Memon, Mehak Maqbool" userId="9e085c3b-c3e1-4c0b-b7f7-c77b0adefb15" providerId="ADAL" clId="{3047EF3B-9D0E-4C4E-A2F6-C7F7C0F96CD0}" dt="2025-08-13T09:54:59.930" v="2804" actId="1076"/>
          <ac:picMkLst>
            <pc:docMk/>
            <pc:sldMk cId="2164137408" sldId="323"/>
            <ac:picMk id="1038" creationId="{144352C8-121F-1E21-761F-2097824368F8}"/>
          </ac:picMkLst>
        </pc:picChg>
        <pc:picChg chg="add mod">
          <ac:chgData name="Memon, Mehak Maqbool" userId="9e085c3b-c3e1-4c0b-b7f7-c77b0adefb15" providerId="ADAL" clId="{3047EF3B-9D0E-4C4E-A2F6-C7F7C0F96CD0}" dt="2025-08-13T09:27:42.004" v="2611" actId="1076"/>
          <ac:picMkLst>
            <pc:docMk/>
            <pc:sldMk cId="2164137408" sldId="323"/>
            <ac:picMk id="1040" creationId="{E1DB0FBB-1FB5-3FE8-2D9F-AF4E1FB5A692}"/>
          </ac:picMkLst>
        </pc:picChg>
        <pc:picChg chg="add mod">
          <ac:chgData name="Memon, Mehak Maqbool" userId="9e085c3b-c3e1-4c0b-b7f7-c77b0adefb15" providerId="ADAL" clId="{3047EF3B-9D0E-4C4E-A2F6-C7F7C0F96CD0}" dt="2025-08-13T09:54:59.930" v="2804" actId="1076"/>
          <ac:picMkLst>
            <pc:docMk/>
            <pc:sldMk cId="2164137408" sldId="323"/>
            <ac:picMk id="1042" creationId="{BAC5B08B-E2E1-0A3F-B5D1-B0CD2F0A7D55}"/>
          </ac:picMkLst>
        </pc:picChg>
        <pc:picChg chg="add mod">
          <ac:chgData name="Memon, Mehak Maqbool" userId="9e085c3b-c3e1-4c0b-b7f7-c77b0adefb15" providerId="ADAL" clId="{3047EF3B-9D0E-4C4E-A2F6-C7F7C0F96CD0}" dt="2025-08-13T09:54:59.930" v="2804" actId="1076"/>
          <ac:picMkLst>
            <pc:docMk/>
            <pc:sldMk cId="2164137408" sldId="323"/>
            <ac:picMk id="1044" creationId="{6E5476D9-1618-8C32-6A9C-D68480D3311B}"/>
          </ac:picMkLst>
        </pc:picChg>
        <pc:picChg chg="add mod">
          <ac:chgData name="Memon, Mehak Maqbool" userId="9e085c3b-c3e1-4c0b-b7f7-c77b0adefb15" providerId="ADAL" clId="{3047EF3B-9D0E-4C4E-A2F6-C7F7C0F96CD0}" dt="2025-08-13T09:27:42.004" v="2611" actId="1076"/>
          <ac:picMkLst>
            <pc:docMk/>
            <pc:sldMk cId="2164137408" sldId="323"/>
            <ac:picMk id="1046" creationId="{2455900D-1046-E300-0194-FDE867FC610C}"/>
          </ac:picMkLst>
        </pc:picChg>
        <pc:picChg chg="add mod">
          <ac:chgData name="Memon, Mehak Maqbool" userId="9e085c3b-c3e1-4c0b-b7f7-c77b0adefb15" providerId="ADAL" clId="{3047EF3B-9D0E-4C4E-A2F6-C7F7C0F96CD0}" dt="2025-08-13T09:54:59.930" v="2804" actId="1076"/>
          <ac:picMkLst>
            <pc:docMk/>
            <pc:sldMk cId="2164137408" sldId="323"/>
            <ac:picMk id="1048" creationId="{0D4ACCBD-38B9-CC14-FD80-F8A43C64281A}"/>
          </ac:picMkLst>
        </pc:picChg>
        <pc:picChg chg="add mod">
          <ac:chgData name="Memon, Mehak Maqbool" userId="9e085c3b-c3e1-4c0b-b7f7-c77b0adefb15" providerId="ADAL" clId="{3047EF3B-9D0E-4C4E-A2F6-C7F7C0F96CD0}" dt="2025-08-13T09:54:59.930" v="2804" actId="1076"/>
          <ac:picMkLst>
            <pc:docMk/>
            <pc:sldMk cId="2164137408" sldId="323"/>
            <ac:picMk id="1054" creationId="{A88E70BB-7038-FDF0-23A9-06D5F841FBEF}"/>
          </ac:picMkLst>
        </pc:picChg>
        <pc:picChg chg="add mod">
          <ac:chgData name="Memon, Mehak Maqbool" userId="9e085c3b-c3e1-4c0b-b7f7-c77b0adefb15" providerId="ADAL" clId="{3047EF3B-9D0E-4C4E-A2F6-C7F7C0F96CD0}" dt="2025-08-13T09:54:59.930" v="2804" actId="1076"/>
          <ac:picMkLst>
            <pc:docMk/>
            <pc:sldMk cId="2164137408" sldId="323"/>
            <ac:picMk id="1056" creationId="{B2696A72-7651-62E2-F654-2FD2E2CF1B8A}"/>
          </ac:picMkLst>
        </pc:picChg>
      </pc:sldChg>
      <pc:sldChg chg="addSp modSp add mod">
        <pc:chgData name="Memon, Mehak Maqbool" userId="9e085c3b-c3e1-4c0b-b7f7-c77b0adefb15" providerId="ADAL" clId="{3047EF3B-9D0E-4C4E-A2F6-C7F7C0F96CD0}" dt="2025-08-13T12:55:40.354" v="3849" actId="20577"/>
        <pc:sldMkLst>
          <pc:docMk/>
          <pc:sldMk cId="1951374478" sldId="324"/>
        </pc:sldMkLst>
        <pc:spChg chg="add mod">
          <ac:chgData name="Memon, Mehak Maqbool" userId="9e085c3b-c3e1-4c0b-b7f7-c77b0adefb15" providerId="ADAL" clId="{3047EF3B-9D0E-4C4E-A2F6-C7F7C0F96CD0}" dt="2025-08-13T12:27:01.688" v="3413" actId="207"/>
          <ac:spMkLst>
            <pc:docMk/>
            <pc:sldMk cId="1951374478" sldId="324"/>
            <ac:spMk id="3" creationId="{45D66919-9F1F-5860-5976-B9D04DA47213}"/>
          </ac:spMkLst>
        </pc:spChg>
        <pc:spChg chg="mod">
          <ac:chgData name="Memon, Mehak Maqbool" userId="9e085c3b-c3e1-4c0b-b7f7-c77b0adefb15" providerId="ADAL" clId="{3047EF3B-9D0E-4C4E-A2F6-C7F7C0F96CD0}" dt="2025-08-12T15:01:57.266" v="2279" actId="20577"/>
          <ac:spMkLst>
            <pc:docMk/>
            <pc:sldMk cId="1951374478" sldId="324"/>
            <ac:spMk id="4" creationId="{D72906BE-A6D1-9FE9-B02B-653D94A2FEA3}"/>
          </ac:spMkLst>
        </pc:spChg>
        <pc:spChg chg="mod">
          <ac:chgData name="Memon, Mehak Maqbool" userId="9e085c3b-c3e1-4c0b-b7f7-c77b0adefb15" providerId="ADAL" clId="{3047EF3B-9D0E-4C4E-A2F6-C7F7C0F96CD0}" dt="2025-08-12T15:01:50.882" v="2278" actId="120"/>
          <ac:spMkLst>
            <pc:docMk/>
            <pc:sldMk cId="1951374478" sldId="324"/>
            <ac:spMk id="6" creationId="{288966B6-F853-313C-21B8-8AE807310042}"/>
          </ac:spMkLst>
        </pc:spChg>
        <pc:spChg chg="mod">
          <ac:chgData name="Memon, Mehak Maqbool" userId="9e085c3b-c3e1-4c0b-b7f7-c77b0adefb15" providerId="ADAL" clId="{3047EF3B-9D0E-4C4E-A2F6-C7F7C0F96CD0}" dt="2025-08-13T12:55:40.354" v="3849" actId="20577"/>
          <ac:spMkLst>
            <pc:docMk/>
            <pc:sldMk cId="1951374478" sldId="324"/>
            <ac:spMk id="1274" creationId="{B6788372-30E7-7E9C-A009-1EEE2A00FBB3}"/>
          </ac:spMkLst>
        </pc:spChg>
      </pc:sldChg>
      <pc:sldChg chg="addSp delSp modSp add mod">
        <pc:chgData name="Memon, Mehak Maqbool" userId="9e085c3b-c3e1-4c0b-b7f7-c77b0adefb15" providerId="ADAL" clId="{3047EF3B-9D0E-4C4E-A2F6-C7F7C0F96CD0}" dt="2025-08-13T13:00:46.935" v="3917" actId="1076"/>
        <pc:sldMkLst>
          <pc:docMk/>
          <pc:sldMk cId="1993497639" sldId="325"/>
        </pc:sldMkLst>
        <pc:spChg chg="mod">
          <ac:chgData name="Memon, Mehak Maqbool" userId="9e085c3b-c3e1-4c0b-b7f7-c77b0adefb15" providerId="ADAL" clId="{3047EF3B-9D0E-4C4E-A2F6-C7F7C0F96CD0}" dt="2025-08-12T15:02:02.186" v="2281" actId="20577"/>
          <ac:spMkLst>
            <pc:docMk/>
            <pc:sldMk cId="1993497639" sldId="325"/>
            <ac:spMk id="4" creationId="{ADB41C56-1E76-A898-3D99-841747112307}"/>
          </ac:spMkLst>
        </pc:spChg>
        <pc:spChg chg="mod">
          <ac:chgData name="Memon, Mehak Maqbool" userId="9e085c3b-c3e1-4c0b-b7f7-c77b0adefb15" providerId="ADAL" clId="{3047EF3B-9D0E-4C4E-A2F6-C7F7C0F96CD0}" dt="2025-08-12T15:02:17.568" v="2282"/>
          <ac:spMkLst>
            <pc:docMk/>
            <pc:sldMk cId="1993497639" sldId="325"/>
            <ac:spMk id="6" creationId="{58D16C77-32A9-0094-B032-68B52D018B73}"/>
          </ac:spMkLst>
        </pc:spChg>
        <pc:spChg chg="mod">
          <ac:chgData name="Memon, Mehak Maqbool" userId="9e085c3b-c3e1-4c0b-b7f7-c77b0adefb15" providerId="ADAL" clId="{3047EF3B-9D0E-4C4E-A2F6-C7F7C0F96CD0}" dt="2025-08-13T12:59:44.794" v="3910" actId="20577"/>
          <ac:spMkLst>
            <pc:docMk/>
            <pc:sldMk cId="1993497639" sldId="325"/>
            <ac:spMk id="1274" creationId="{2CD6A361-30E8-1DAC-7B8E-43103F24B993}"/>
          </ac:spMkLst>
        </pc:spChg>
        <pc:spChg chg="mod">
          <ac:chgData name="Memon, Mehak Maqbool" userId="9e085c3b-c3e1-4c0b-b7f7-c77b0adefb15" providerId="ADAL" clId="{3047EF3B-9D0E-4C4E-A2F6-C7F7C0F96CD0}" dt="2025-08-13T13:00:41.132" v="3916"/>
          <ac:spMkLst>
            <pc:docMk/>
            <pc:sldMk cId="1993497639" sldId="325"/>
            <ac:spMk id="1551" creationId="{C52FBD81-26F8-00A3-FC24-78B0590A1152}"/>
          </ac:spMkLst>
        </pc:spChg>
        <pc:spChg chg="mod">
          <ac:chgData name="Memon, Mehak Maqbool" userId="9e085c3b-c3e1-4c0b-b7f7-c77b0adefb15" providerId="ADAL" clId="{3047EF3B-9D0E-4C4E-A2F6-C7F7C0F96CD0}" dt="2025-08-13T13:00:41.132" v="3916"/>
          <ac:spMkLst>
            <pc:docMk/>
            <pc:sldMk cId="1993497639" sldId="325"/>
            <ac:spMk id="1591" creationId="{63628E06-6810-95E4-7ECC-45601439E2E3}"/>
          </ac:spMkLst>
        </pc:spChg>
        <pc:spChg chg="mod">
          <ac:chgData name="Memon, Mehak Maqbool" userId="9e085c3b-c3e1-4c0b-b7f7-c77b0adefb15" providerId="ADAL" clId="{3047EF3B-9D0E-4C4E-A2F6-C7F7C0F96CD0}" dt="2025-08-13T13:00:41.132" v="3916"/>
          <ac:spMkLst>
            <pc:docMk/>
            <pc:sldMk cId="1993497639" sldId="325"/>
            <ac:spMk id="1593" creationId="{2F7BD315-5576-E5DB-B0F8-7EDF4F411540}"/>
          </ac:spMkLst>
        </pc:spChg>
        <pc:spChg chg="mod">
          <ac:chgData name="Memon, Mehak Maqbool" userId="9e085c3b-c3e1-4c0b-b7f7-c77b0adefb15" providerId="ADAL" clId="{3047EF3B-9D0E-4C4E-A2F6-C7F7C0F96CD0}" dt="2025-08-13T13:00:41.132" v="3916"/>
          <ac:spMkLst>
            <pc:docMk/>
            <pc:sldMk cId="1993497639" sldId="325"/>
            <ac:spMk id="1598" creationId="{B71C2BFA-E9AF-9562-13F1-D64E4D699E8B}"/>
          </ac:spMkLst>
        </pc:spChg>
        <pc:spChg chg="mod">
          <ac:chgData name="Memon, Mehak Maqbool" userId="9e085c3b-c3e1-4c0b-b7f7-c77b0adefb15" providerId="ADAL" clId="{3047EF3B-9D0E-4C4E-A2F6-C7F7C0F96CD0}" dt="2025-08-13T13:00:41.132" v="3916"/>
          <ac:spMkLst>
            <pc:docMk/>
            <pc:sldMk cId="1993497639" sldId="325"/>
            <ac:spMk id="1606" creationId="{D0425C18-9FE5-C26C-8CCA-DCB0681CE661}"/>
          </ac:spMkLst>
        </pc:spChg>
        <pc:spChg chg="mod">
          <ac:chgData name="Memon, Mehak Maqbool" userId="9e085c3b-c3e1-4c0b-b7f7-c77b0adefb15" providerId="ADAL" clId="{3047EF3B-9D0E-4C4E-A2F6-C7F7C0F96CD0}" dt="2025-08-13T13:00:41.132" v="3916"/>
          <ac:spMkLst>
            <pc:docMk/>
            <pc:sldMk cId="1993497639" sldId="325"/>
            <ac:spMk id="1613" creationId="{B0EA22B7-677F-4956-F8F5-C5BBEECF6C62}"/>
          </ac:spMkLst>
        </pc:spChg>
        <pc:spChg chg="mod">
          <ac:chgData name="Memon, Mehak Maqbool" userId="9e085c3b-c3e1-4c0b-b7f7-c77b0adefb15" providerId="ADAL" clId="{3047EF3B-9D0E-4C4E-A2F6-C7F7C0F96CD0}" dt="2025-08-13T13:00:41.132" v="3916"/>
          <ac:spMkLst>
            <pc:docMk/>
            <pc:sldMk cId="1993497639" sldId="325"/>
            <ac:spMk id="1622" creationId="{7C1E66B7-C28E-1917-9967-B1D8E45FD399}"/>
          </ac:spMkLst>
        </pc:spChg>
        <pc:spChg chg="mod">
          <ac:chgData name="Memon, Mehak Maqbool" userId="9e085c3b-c3e1-4c0b-b7f7-c77b0adefb15" providerId="ADAL" clId="{3047EF3B-9D0E-4C4E-A2F6-C7F7C0F96CD0}" dt="2025-08-13T13:00:41.132" v="3916"/>
          <ac:spMkLst>
            <pc:docMk/>
            <pc:sldMk cId="1993497639" sldId="325"/>
            <ac:spMk id="1624" creationId="{B34CED9C-90B1-F189-399D-58FBAA7C9AF8}"/>
          </ac:spMkLst>
        </pc:spChg>
        <pc:spChg chg="mod">
          <ac:chgData name="Memon, Mehak Maqbool" userId="9e085c3b-c3e1-4c0b-b7f7-c77b0adefb15" providerId="ADAL" clId="{3047EF3B-9D0E-4C4E-A2F6-C7F7C0F96CD0}" dt="2025-08-13T13:00:41.132" v="3916"/>
          <ac:spMkLst>
            <pc:docMk/>
            <pc:sldMk cId="1993497639" sldId="325"/>
            <ac:spMk id="1628" creationId="{8D230A29-AEA9-06E5-A810-05006F65B7DF}"/>
          </ac:spMkLst>
        </pc:spChg>
        <pc:spChg chg="mod">
          <ac:chgData name="Memon, Mehak Maqbool" userId="9e085c3b-c3e1-4c0b-b7f7-c77b0adefb15" providerId="ADAL" clId="{3047EF3B-9D0E-4C4E-A2F6-C7F7C0F96CD0}" dt="2025-08-13T13:00:41.132" v="3916"/>
          <ac:spMkLst>
            <pc:docMk/>
            <pc:sldMk cId="1993497639" sldId="325"/>
            <ac:spMk id="1664" creationId="{0C321035-6C59-2B72-D996-9701D9C55472}"/>
          </ac:spMkLst>
        </pc:spChg>
        <pc:grpChg chg="mod">
          <ac:chgData name="Memon, Mehak Maqbool" userId="9e085c3b-c3e1-4c0b-b7f7-c77b0adefb15" providerId="ADAL" clId="{3047EF3B-9D0E-4C4E-A2F6-C7F7C0F96CD0}" dt="2025-08-13T13:00:46.935" v="3917" actId="1076"/>
          <ac:grpSpMkLst>
            <pc:docMk/>
            <pc:sldMk cId="1993497639" sldId="325"/>
            <ac:grpSpMk id="1513" creationId="{4809A13B-7B70-EEE6-7EC1-D34513AAEAF4}"/>
          </ac:grpSpMkLst>
        </pc:grpChg>
      </pc:sldChg>
      <pc:sldChg chg="addSp delSp modSp add mod">
        <pc:chgData name="Memon, Mehak Maqbool" userId="9e085c3b-c3e1-4c0b-b7f7-c77b0adefb15" providerId="ADAL" clId="{3047EF3B-9D0E-4C4E-A2F6-C7F7C0F96CD0}" dt="2025-08-13T11:02:40.750" v="2955" actId="1076"/>
        <pc:sldMkLst>
          <pc:docMk/>
          <pc:sldMk cId="3398916201" sldId="326"/>
        </pc:sldMkLst>
        <pc:spChg chg="add mod">
          <ac:chgData name="Memon, Mehak Maqbool" userId="9e085c3b-c3e1-4c0b-b7f7-c77b0adefb15" providerId="ADAL" clId="{3047EF3B-9D0E-4C4E-A2F6-C7F7C0F96CD0}" dt="2025-08-13T11:02:13.925" v="2953" actId="1076"/>
          <ac:spMkLst>
            <pc:docMk/>
            <pc:sldMk cId="3398916201" sldId="326"/>
            <ac:spMk id="10" creationId="{54DA2DAF-02BE-203C-EA4F-EAA9C7011D4D}"/>
          </ac:spMkLst>
        </pc:spChg>
        <pc:spChg chg="add mod">
          <ac:chgData name="Memon, Mehak Maqbool" userId="9e085c3b-c3e1-4c0b-b7f7-c77b0adefb15" providerId="ADAL" clId="{3047EF3B-9D0E-4C4E-A2F6-C7F7C0F96CD0}" dt="2025-08-13T11:02:30.108" v="2954" actId="1076"/>
          <ac:spMkLst>
            <pc:docMk/>
            <pc:sldMk cId="3398916201" sldId="326"/>
            <ac:spMk id="12" creationId="{CD374EA8-E719-5E6A-6806-83725E5BF0E5}"/>
          </ac:spMkLst>
        </pc:spChg>
        <pc:spChg chg="add mod">
          <ac:chgData name="Memon, Mehak Maqbool" userId="9e085c3b-c3e1-4c0b-b7f7-c77b0adefb15" providerId="ADAL" clId="{3047EF3B-9D0E-4C4E-A2F6-C7F7C0F96CD0}" dt="2025-08-13T11:01:19.181" v="2952" actId="14100"/>
          <ac:spMkLst>
            <pc:docMk/>
            <pc:sldMk cId="3398916201" sldId="326"/>
            <ac:spMk id="14" creationId="{91075645-FDA2-A3FF-A3E7-C53A2A5D78B4}"/>
          </ac:spMkLst>
        </pc:spChg>
        <pc:picChg chg="add mod">
          <ac:chgData name="Memon, Mehak Maqbool" userId="9e085c3b-c3e1-4c0b-b7f7-c77b0adefb15" providerId="ADAL" clId="{3047EF3B-9D0E-4C4E-A2F6-C7F7C0F96CD0}" dt="2025-08-13T11:02:40.750" v="2955" actId="1076"/>
          <ac:picMkLst>
            <pc:docMk/>
            <pc:sldMk cId="3398916201" sldId="326"/>
            <ac:picMk id="8" creationId="{781D9D31-EF8F-BD84-A4DA-FF78CD79B1B4}"/>
          </ac:picMkLst>
        </pc:picChg>
        <pc:picChg chg="add mod">
          <ac:chgData name="Memon, Mehak Maqbool" userId="9e085c3b-c3e1-4c0b-b7f7-c77b0adefb15" providerId="ADAL" clId="{3047EF3B-9D0E-4C4E-A2F6-C7F7C0F96CD0}" dt="2025-08-13T10:56:00.399" v="2837" actId="732"/>
          <ac:picMkLst>
            <pc:docMk/>
            <pc:sldMk cId="3398916201" sldId="326"/>
            <ac:picMk id="2052" creationId="{BB8F76F1-33F8-7EA1-8931-3EF5887D2491}"/>
          </ac:picMkLst>
        </pc:picChg>
      </pc:sldChg>
      <pc:sldChg chg="addSp delSp modSp add mod">
        <pc:chgData name="Memon, Mehak Maqbool" userId="9e085c3b-c3e1-4c0b-b7f7-c77b0adefb15" providerId="ADAL" clId="{3047EF3B-9D0E-4C4E-A2F6-C7F7C0F96CD0}" dt="2025-08-13T11:49:17.590" v="3111" actId="1076"/>
        <pc:sldMkLst>
          <pc:docMk/>
          <pc:sldMk cId="1304040811" sldId="327"/>
        </pc:sldMkLst>
        <pc:spChg chg="add mod">
          <ac:chgData name="Memon, Mehak Maqbool" userId="9e085c3b-c3e1-4c0b-b7f7-c77b0adefb15" providerId="ADAL" clId="{3047EF3B-9D0E-4C4E-A2F6-C7F7C0F96CD0}" dt="2025-08-13T11:34:51.473" v="3005" actId="20577"/>
          <ac:spMkLst>
            <pc:docMk/>
            <pc:sldMk cId="1304040811" sldId="327"/>
            <ac:spMk id="2" creationId="{45DEB07B-CCC2-0FB8-1D78-8783A562E777}"/>
          </ac:spMkLst>
        </pc:spChg>
        <pc:graphicFrameChg chg="add mod modGraphic">
          <ac:chgData name="Memon, Mehak Maqbool" userId="9e085c3b-c3e1-4c0b-b7f7-c77b0adefb15" providerId="ADAL" clId="{3047EF3B-9D0E-4C4E-A2F6-C7F7C0F96CD0}" dt="2025-08-13T11:49:17.590" v="3111" actId="1076"/>
          <ac:graphicFrameMkLst>
            <pc:docMk/>
            <pc:sldMk cId="1304040811" sldId="327"/>
            <ac:graphicFrameMk id="3" creationId="{A2F6CB13-78DA-22A3-FC8F-B677AC9CE618}"/>
          </ac:graphicFrameMkLst>
        </pc:graphicFrameChg>
      </pc:sldChg>
      <pc:sldChg chg="delSp modSp add mod">
        <pc:chgData name="Memon, Mehak Maqbool" userId="9e085c3b-c3e1-4c0b-b7f7-c77b0adefb15" providerId="ADAL" clId="{3047EF3B-9D0E-4C4E-A2F6-C7F7C0F96CD0}" dt="2025-08-13T11:48:59.241" v="3110" actId="20577"/>
        <pc:sldMkLst>
          <pc:docMk/>
          <pc:sldMk cId="180784736" sldId="328"/>
        </pc:sldMkLst>
        <pc:spChg chg="mod">
          <ac:chgData name="Memon, Mehak Maqbool" userId="9e085c3b-c3e1-4c0b-b7f7-c77b0adefb15" providerId="ADAL" clId="{3047EF3B-9D0E-4C4E-A2F6-C7F7C0F96CD0}" dt="2025-08-13T11:48:59.241" v="3110" actId="20577"/>
          <ac:spMkLst>
            <pc:docMk/>
            <pc:sldMk cId="180784736" sldId="328"/>
            <ac:spMk id="2" creationId="{ECF4A6CA-D920-0DDE-37BC-B264D7778E08}"/>
          </ac:spMkLst>
        </pc:spChg>
      </pc:sldChg>
      <pc:sldChg chg="modSp add mod">
        <pc:chgData name="Memon, Mehak Maqbool" userId="9e085c3b-c3e1-4c0b-b7f7-c77b0adefb15" providerId="ADAL" clId="{3047EF3B-9D0E-4C4E-A2F6-C7F7C0F96CD0}" dt="2025-08-13T12:05:38.576" v="3401" actId="20577"/>
        <pc:sldMkLst>
          <pc:docMk/>
          <pc:sldMk cId="2298458621" sldId="329"/>
        </pc:sldMkLst>
        <pc:spChg chg="mod">
          <ac:chgData name="Memon, Mehak Maqbool" userId="9e085c3b-c3e1-4c0b-b7f7-c77b0adefb15" providerId="ADAL" clId="{3047EF3B-9D0E-4C4E-A2F6-C7F7C0F96CD0}" dt="2025-08-13T12:05:38.576" v="3401" actId="20577"/>
          <ac:spMkLst>
            <pc:docMk/>
            <pc:sldMk cId="2298458621" sldId="329"/>
            <ac:spMk id="2" creationId="{5254E1AD-9D97-BC65-788D-3FCDB6EE4D6F}"/>
          </ac:spMkLst>
        </pc:spChg>
      </pc:sldChg>
      <pc:sldChg chg="addSp delSp modSp add mod">
        <pc:chgData name="Memon, Mehak Maqbool" userId="9e085c3b-c3e1-4c0b-b7f7-c77b0adefb15" providerId="ADAL" clId="{3047EF3B-9D0E-4C4E-A2F6-C7F7C0F96CD0}" dt="2025-08-13T12:56:58.204" v="3859" actId="20577"/>
        <pc:sldMkLst>
          <pc:docMk/>
          <pc:sldMk cId="2324579000" sldId="330"/>
        </pc:sldMkLst>
        <pc:spChg chg="add mod">
          <ac:chgData name="Memon, Mehak Maqbool" userId="9e085c3b-c3e1-4c0b-b7f7-c77b0adefb15" providerId="ADAL" clId="{3047EF3B-9D0E-4C4E-A2F6-C7F7C0F96CD0}" dt="2025-08-13T12:50:20.977" v="3715" actId="1076"/>
          <ac:spMkLst>
            <pc:docMk/>
            <pc:sldMk cId="2324579000" sldId="330"/>
            <ac:spMk id="5" creationId="{55CB89BA-1119-0AFD-C1CC-79ACFE1E2814}"/>
          </ac:spMkLst>
        </pc:spChg>
        <pc:spChg chg="add mod">
          <ac:chgData name="Memon, Mehak Maqbool" userId="9e085c3b-c3e1-4c0b-b7f7-c77b0adefb15" providerId="ADAL" clId="{3047EF3B-9D0E-4C4E-A2F6-C7F7C0F96CD0}" dt="2025-08-13T12:50:33.146" v="3801" actId="1038"/>
          <ac:spMkLst>
            <pc:docMk/>
            <pc:sldMk cId="2324579000" sldId="330"/>
            <ac:spMk id="8" creationId="{FAFDBD83-A7CA-FF70-EC19-38FA351E4A45}"/>
          </ac:spMkLst>
        </pc:spChg>
        <pc:spChg chg="mod">
          <ac:chgData name="Memon, Mehak Maqbool" userId="9e085c3b-c3e1-4c0b-b7f7-c77b0adefb15" providerId="ADAL" clId="{3047EF3B-9D0E-4C4E-A2F6-C7F7C0F96CD0}" dt="2025-08-13T12:54:28.848" v="3844" actId="1076"/>
          <ac:spMkLst>
            <pc:docMk/>
            <pc:sldMk cId="2324579000" sldId="330"/>
            <ac:spMk id="1274" creationId="{3D05D11A-6B2C-8B03-F98C-C0525F727D44}"/>
          </ac:spMkLst>
        </pc:spChg>
        <pc:graphicFrameChg chg="add mod modGraphic">
          <ac:chgData name="Memon, Mehak Maqbool" userId="9e085c3b-c3e1-4c0b-b7f7-c77b0adefb15" providerId="ADAL" clId="{3047EF3B-9D0E-4C4E-A2F6-C7F7C0F96CD0}" dt="2025-08-13T12:56:58.204" v="3859" actId="20577"/>
          <ac:graphicFrameMkLst>
            <pc:docMk/>
            <pc:sldMk cId="2324579000" sldId="330"/>
            <ac:graphicFrameMk id="12" creationId="{E1B37906-75C8-9B95-E602-18D00D2A1ED1}"/>
          </ac:graphicFrameMkLst>
        </pc:graphicFrameChg>
        <pc:picChg chg="add mod modCrop">
          <ac:chgData name="Memon, Mehak Maqbool" userId="9e085c3b-c3e1-4c0b-b7f7-c77b0adefb15" providerId="ADAL" clId="{3047EF3B-9D0E-4C4E-A2F6-C7F7C0F96CD0}" dt="2025-08-13T12:53:28.133" v="3834" actId="14100"/>
          <ac:picMkLst>
            <pc:docMk/>
            <pc:sldMk cId="2324579000" sldId="330"/>
            <ac:picMk id="10" creationId="{92D3498E-53C0-C525-873D-7B933F88E5C9}"/>
          </ac:picMkLst>
        </pc:picChg>
      </pc:sldChg>
      <pc:sldMasterChg chg="setBg modSldLayout">
        <pc:chgData name="Memon, Mehak Maqbool" userId="9e085c3b-c3e1-4c0b-b7f7-c77b0adefb15" providerId="ADAL" clId="{3047EF3B-9D0E-4C4E-A2F6-C7F7C0F96CD0}" dt="2025-08-11T14:32:28.272" v="97"/>
        <pc:sldMasterMkLst>
          <pc:docMk/>
          <pc:sldMasterMk cId="0" sldId="2147483682"/>
        </pc:sldMasterMkLst>
        <pc:sldLayoutChg chg="setBg">
          <pc:chgData name="Memon, Mehak Maqbool" userId="9e085c3b-c3e1-4c0b-b7f7-c77b0adefb15" providerId="ADAL" clId="{3047EF3B-9D0E-4C4E-A2F6-C7F7C0F96CD0}" dt="2025-08-11T14:32:28.272" v="97"/>
          <pc:sldLayoutMkLst>
            <pc:docMk/>
            <pc:sldMasterMk cId="0" sldId="2147483682"/>
            <pc:sldLayoutMk cId="0" sldId="2147483648"/>
          </pc:sldLayoutMkLst>
        </pc:sldLayoutChg>
        <pc:sldLayoutChg chg="setBg">
          <pc:chgData name="Memon, Mehak Maqbool" userId="9e085c3b-c3e1-4c0b-b7f7-c77b0adefb15" providerId="ADAL" clId="{3047EF3B-9D0E-4C4E-A2F6-C7F7C0F96CD0}" dt="2025-08-11T14:32:28.272" v="97"/>
          <pc:sldLayoutMkLst>
            <pc:docMk/>
            <pc:sldMasterMk cId="0" sldId="2147483682"/>
            <pc:sldLayoutMk cId="0" sldId="2147483649"/>
          </pc:sldLayoutMkLst>
        </pc:sldLayoutChg>
        <pc:sldLayoutChg chg="setBg">
          <pc:chgData name="Memon, Mehak Maqbool" userId="9e085c3b-c3e1-4c0b-b7f7-c77b0adefb15" providerId="ADAL" clId="{3047EF3B-9D0E-4C4E-A2F6-C7F7C0F96CD0}" dt="2025-08-11T14:32:28.272" v="97"/>
          <pc:sldLayoutMkLst>
            <pc:docMk/>
            <pc:sldMasterMk cId="0" sldId="2147483682"/>
            <pc:sldLayoutMk cId="0" sldId="2147483650"/>
          </pc:sldLayoutMkLst>
        </pc:sldLayoutChg>
        <pc:sldLayoutChg chg="setBg">
          <pc:chgData name="Memon, Mehak Maqbool" userId="9e085c3b-c3e1-4c0b-b7f7-c77b0adefb15" providerId="ADAL" clId="{3047EF3B-9D0E-4C4E-A2F6-C7F7C0F96CD0}" dt="2025-08-11T14:32:28.272" v="97"/>
          <pc:sldLayoutMkLst>
            <pc:docMk/>
            <pc:sldMasterMk cId="0" sldId="2147483682"/>
            <pc:sldLayoutMk cId="0" sldId="2147483651"/>
          </pc:sldLayoutMkLst>
        </pc:sldLayoutChg>
        <pc:sldLayoutChg chg="setBg">
          <pc:chgData name="Memon, Mehak Maqbool" userId="9e085c3b-c3e1-4c0b-b7f7-c77b0adefb15" providerId="ADAL" clId="{3047EF3B-9D0E-4C4E-A2F6-C7F7C0F96CD0}" dt="2025-08-11T14:32:28.272" v="97"/>
          <pc:sldLayoutMkLst>
            <pc:docMk/>
            <pc:sldMasterMk cId="0" sldId="2147483682"/>
            <pc:sldLayoutMk cId="0" sldId="2147483652"/>
          </pc:sldLayoutMkLst>
        </pc:sldLayoutChg>
        <pc:sldLayoutChg chg="setBg">
          <pc:chgData name="Memon, Mehak Maqbool" userId="9e085c3b-c3e1-4c0b-b7f7-c77b0adefb15" providerId="ADAL" clId="{3047EF3B-9D0E-4C4E-A2F6-C7F7C0F96CD0}" dt="2025-08-11T14:32:28.272" v="97"/>
          <pc:sldLayoutMkLst>
            <pc:docMk/>
            <pc:sldMasterMk cId="0" sldId="2147483682"/>
            <pc:sldLayoutMk cId="0" sldId="2147483653"/>
          </pc:sldLayoutMkLst>
        </pc:sldLayoutChg>
        <pc:sldLayoutChg chg="setBg">
          <pc:chgData name="Memon, Mehak Maqbool" userId="9e085c3b-c3e1-4c0b-b7f7-c77b0adefb15" providerId="ADAL" clId="{3047EF3B-9D0E-4C4E-A2F6-C7F7C0F96CD0}" dt="2025-08-11T14:32:28.272" v="97"/>
          <pc:sldLayoutMkLst>
            <pc:docMk/>
            <pc:sldMasterMk cId="0" sldId="2147483682"/>
            <pc:sldLayoutMk cId="0" sldId="2147483654"/>
          </pc:sldLayoutMkLst>
        </pc:sldLayoutChg>
        <pc:sldLayoutChg chg="setBg">
          <pc:chgData name="Memon, Mehak Maqbool" userId="9e085c3b-c3e1-4c0b-b7f7-c77b0adefb15" providerId="ADAL" clId="{3047EF3B-9D0E-4C4E-A2F6-C7F7C0F96CD0}" dt="2025-08-11T14:32:28.272" v="97"/>
          <pc:sldLayoutMkLst>
            <pc:docMk/>
            <pc:sldMasterMk cId="0" sldId="2147483682"/>
            <pc:sldLayoutMk cId="0" sldId="2147483655"/>
          </pc:sldLayoutMkLst>
        </pc:sldLayoutChg>
        <pc:sldLayoutChg chg="setBg">
          <pc:chgData name="Memon, Mehak Maqbool" userId="9e085c3b-c3e1-4c0b-b7f7-c77b0adefb15" providerId="ADAL" clId="{3047EF3B-9D0E-4C4E-A2F6-C7F7C0F96CD0}" dt="2025-08-11T14:32:28.272" v="97"/>
          <pc:sldLayoutMkLst>
            <pc:docMk/>
            <pc:sldMasterMk cId="0" sldId="2147483682"/>
            <pc:sldLayoutMk cId="0" sldId="2147483656"/>
          </pc:sldLayoutMkLst>
        </pc:sldLayoutChg>
        <pc:sldLayoutChg chg="setBg">
          <pc:chgData name="Memon, Mehak Maqbool" userId="9e085c3b-c3e1-4c0b-b7f7-c77b0adefb15" providerId="ADAL" clId="{3047EF3B-9D0E-4C4E-A2F6-C7F7C0F96CD0}" dt="2025-08-11T14:32:28.272" v="97"/>
          <pc:sldLayoutMkLst>
            <pc:docMk/>
            <pc:sldMasterMk cId="0" sldId="2147483682"/>
            <pc:sldLayoutMk cId="0" sldId="2147483657"/>
          </pc:sldLayoutMkLst>
        </pc:sldLayoutChg>
        <pc:sldLayoutChg chg="setBg">
          <pc:chgData name="Memon, Mehak Maqbool" userId="9e085c3b-c3e1-4c0b-b7f7-c77b0adefb15" providerId="ADAL" clId="{3047EF3B-9D0E-4C4E-A2F6-C7F7C0F96CD0}" dt="2025-08-11T14:32:28.272" v="97"/>
          <pc:sldLayoutMkLst>
            <pc:docMk/>
            <pc:sldMasterMk cId="0" sldId="2147483682"/>
            <pc:sldLayoutMk cId="0" sldId="2147483658"/>
          </pc:sldLayoutMkLst>
        </pc:sldLayoutChg>
        <pc:sldLayoutChg chg="setBg">
          <pc:chgData name="Memon, Mehak Maqbool" userId="9e085c3b-c3e1-4c0b-b7f7-c77b0adefb15" providerId="ADAL" clId="{3047EF3B-9D0E-4C4E-A2F6-C7F7C0F96CD0}" dt="2025-08-11T14:32:28.272" v="97"/>
          <pc:sldLayoutMkLst>
            <pc:docMk/>
            <pc:sldMasterMk cId="0" sldId="2147483682"/>
            <pc:sldLayoutMk cId="0" sldId="2147483659"/>
          </pc:sldLayoutMkLst>
        </pc:sldLayoutChg>
        <pc:sldLayoutChg chg="setBg">
          <pc:chgData name="Memon, Mehak Maqbool" userId="9e085c3b-c3e1-4c0b-b7f7-c77b0adefb15" providerId="ADAL" clId="{3047EF3B-9D0E-4C4E-A2F6-C7F7C0F96CD0}" dt="2025-08-11T14:32:28.272" v="97"/>
          <pc:sldLayoutMkLst>
            <pc:docMk/>
            <pc:sldMasterMk cId="0" sldId="2147483682"/>
            <pc:sldLayoutMk cId="0" sldId="2147483660"/>
          </pc:sldLayoutMkLst>
        </pc:sldLayoutChg>
        <pc:sldLayoutChg chg="setBg">
          <pc:chgData name="Memon, Mehak Maqbool" userId="9e085c3b-c3e1-4c0b-b7f7-c77b0adefb15" providerId="ADAL" clId="{3047EF3B-9D0E-4C4E-A2F6-C7F7C0F96CD0}" dt="2025-08-11T14:32:28.272" v="97"/>
          <pc:sldLayoutMkLst>
            <pc:docMk/>
            <pc:sldMasterMk cId="0" sldId="2147483682"/>
            <pc:sldLayoutMk cId="0" sldId="2147483661"/>
          </pc:sldLayoutMkLst>
        </pc:sldLayoutChg>
        <pc:sldLayoutChg chg="setBg">
          <pc:chgData name="Memon, Mehak Maqbool" userId="9e085c3b-c3e1-4c0b-b7f7-c77b0adefb15" providerId="ADAL" clId="{3047EF3B-9D0E-4C4E-A2F6-C7F7C0F96CD0}" dt="2025-08-11T14:32:28.272" v="97"/>
          <pc:sldLayoutMkLst>
            <pc:docMk/>
            <pc:sldMasterMk cId="0" sldId="2147483682"/>
            <pc:sldLayoutMk cId="0" sldId="2147483662"/>
          </pc:sldLayoutMkLst>
        </pc:sldLayoutChg>
        <pc:sldLayoutChg chg="setBg">
          <pc:chgData name="Memon, Mehak Maqbool" userId="9e085c3b-c3e1-4c0b-b7f7-c77b0adefb15" providerId="ADAL" clId="{3047EF3B-9D0E-4C4E-A2F6-C7F7C0F96CD0}" dt="2025-08-11T14:32:28.272" v="97"/>
          <pc:sldLayoutMkLst>
            <pc:docMk/>
            <pc:sldMasterMk cId="0" sldId="2147483682"/>
            <pc:sldLayoutMk cId="0" sldId="2147483663"/>
          </pc:sldLayoutMkLst>
        </pc:sldLayoutChg>
        <pc:sldLayoutChg chg="setBg">
          <pc:chgData name="Memon, Mehak Maqbool" userId="9e085c3b-c3e1-4c0b-b7f7-c77b0adefb15" providerId="ADAL" clId="{3047EF3B-9D0E-4C4E-A2F6-C7F7C0F96CD0}" dt="2025-08-11T14:32:28.272" v="97"/>
          <pc:sldLayoutMkLst>
            <pc:docMk/>
            <pc:sldMasterMk cId="0" sldId="2147483682"/>
            <pc:sldLayoutMk cId="0" sldId="2147483664"/>
          </pc:sldLayoutMkLst>
        </pc:sldLayoutChg>
        <pc:sldLayoutChg chg="setBg">
          <pc:chgData name="Memon, Mehak Maqbool" userId="9e085c3b-c3e1-4c0b-b7f7-c77b0adefb15" providerId="ADAL" clId="{3047EF3B-9D0E-4C4E-A2F6-C7F7C0F96CD0}" dt="2025-08-11T14:32:28.272" v="97"/>
          <pc:sldLayoutMkLst>
            <pc:docMk/>
            <pc:sldMasterMk cId="0" sldId="2147483682"/>
            <pc:sldLayoutMk cId="0" sldId="2147483665"/>
          </pc:sldLayoutMkLst>
        </pc:sldLayoutChg>
        <pc:sldLayoutChg chg="setBg">
          <pc:chgData name="Memon, Mehak Maqbool" userId="9e085c3b-c3e1-4c0b-b7f7-c77b0adefb15" providerId="ADAL" clId="{3047EF3B-9D0E-4C4E-A2F6-C7F7C0F96CD0}" dt="2025-08-11T14:32:28.272" v="97"/>
          <pc:sldLayoutMkLst>
            <pc:docMk/>
            <pc:sldMasterMk cId="0" sldId="2147483682"/>
            <pc:sldLayoutMk cId="0" sldId="2147483666"/>
          </pc:sldLayoutMkLst>
        </pc:sldLayoutChg>
        <pc:sldLayoutChg chg="setBg">
          <pc:chgData name="Memon, Mehak Maqbool" userId="9e085c3b-c3e1-4c0b-b7f7-c77b0adefb15" providerId="ADAL" clId="{3047EF3B-9D0E-4C4E-A2F6-C7F7C0F96CD0}" dt="2025-08-11T14:32:28.272" v="97"/>
          <pc:sldLayoutMkLst>
            <pc:docMk/>
            <pc:sldMasterMk cId="0" sldId="2147483682"/>
            <pc:sldLayoutMk cId="0" sldId="2147483667"/>
          </pc:sldLayoutMkLst>
        </pc:sldLayoutChg>
        <pc:sldLayoutChg chg="setBg">
          <pc:chgData name="Memon, Mehak Maqbool" userId="9e085c3b-c3e1-4c0b-b7f7-c77b0adefb15" providerId="ADAL" clId="{3047EF3B-9D0E-4C4E-A2F6-C7F7C0F96CD0}" dt="2025-08-11T14:32:28.272" v="97"/>
          <pc:sldLayoutMkLst>
            <pc:docMk/>
            <pc:sldMasterMk cId="0" sldId="2147483682"/>
            <pc:sldLayoutMk cId="0" sldId="2147483668"/>
          </pc:sldLayoutMkLst>
        </pc:sldLayoutChg>
        <pc:sldLayoutChg chg="setBg">
          <pc:chgData name="Memon, Mehak Maqbool" userId="9e085c3b-c3e1-4c0b-b7f7-c77b0adefb15" providerId="ADAL" clId="{3047EF3B-9D0E-4C4E-A2F6-C7F7C0F96CD0}" dt="2025-08-11T14:32:28.272" v="97"/>
          <pc:sldLayoutMkLst>
            <pc:docMk/>
            <pc:sldMasterMk cId="0" sldId="2147483682"/>
            <pc:sldLayoutMk cId="0" sldId="2147483669"/>
          </pc:sldLayoutMkLst>
        </pc:sldLayoutChg>
        <pc:sldLayoutChg chg="setBg">
          <pc:chgData name="Memon, Mehak Maqbool" userId="9e085c3b-c3e1-4c0b-b7f7-c77b0adefb15" providerId="ADAL" clId="{3047EF3B-9D0E-4C4E-A2F6-C7F7C0F96CD0}" dt="2025-08-11T14:32:28.272" v="97"/>
          <pc:sldLayoutMkLst>
            <pc:docMk/>
            <pc:sldMasterMk cId="0" sldId="2147483682"/>
            <pc:sldLayoutMk cId="0" sldId="2147483670"/>
          </pc:sldLayoutMkLst>
        </pc:sldLayoutChg>
        <pc:sldLayoutChg chg="setBg">
          <pc:chgData name="Memon, Mehak Maqbool" userId="9e085c3b-c3e1-4c0b-b7f7-c77b0adefb15" providerId="ADAL" clId="{3047EF3B-9D0E-4C4E-A2F6-C7F7C0F96CD0}" dt="2025-08-11T14:32:28.272" v="97"/>
          <pc:sldLayoutMkLst>
            <pc:docMk/>
            <pc:sldMasterMk cId="0" sldId="2147483682"/>
            <pc:sldLayoutMk cId="0" sldId="2147483671"/>
          </pc:sldLayoutMkLst>
        </pc:sldLayoutChg>
        <pc:sldLayoutChg chg="setBg">
          <pc:chgData name="Memon, Mehak Maqbool" userId="9e085c3b-c3e1-4c0b-b7f7-c77b0adefb15" providerId="ADAL" clId="{3047EF3B-9D0E-4C4E-A2F6-C7F7C0F96CD0}" dt="2025-08-11T14:32:28.272" v="97"/>
          <pc:sldLayoutMkLst>
            <pc:docMk/>
            <pc:sldMasterMk cId="0" sldId="2147483682"/>
            <pc:sldLayoutMk cId="0" sldId="2147483672"/>
          </pc:sldLayoutMkLst>
        </pc:sldLayoutChg>
        <pc:sldLayoutChg chg="setBg">
          <pc:chgData name="Memon, Mehak Maqbool" userId="9e085c3b-c3e1-4c0b-b7f7-c77b0adefb15" providerId="ADAL" clId="{3047EF3B-9D0E-4C4E-A2F6-C7F7C0F96CD0}" dt="2025-08-11T14:32:28.272" v="97"/>
          <pc:sldLayoutMkLst>
            <pc:docMk/>
            <pc:sldMasterMk cId="0" sldId="2147483682"/>
            <pc:sldLayoutMk cId="0" sldId="2147483673"/>
          </pc:sldLayoutMkLst>
        </pc:sldLayoutChg>
        <pc:sldLayoutChg chg="setBg">
          <pc:chgData name="Memon, Mehak Maqbool" userId="9e085c3b-c3e1-4c0b-b7f7-c77b0adefb15" providerId="ADAL" clId="{3047EF3B-9D0E-4C4E-A2F6-C7F7C0F96CD0}" dt="2025-08-11T14:32:28.272" v="97"/>
          <pc:sldLayoutMkLst>
            <pc:docMk/>
            <pc:sldMasterMk cId="0" sldId="2147483682"/>
            <pc:sldLayoutMk cId="0" sldId="2147483674"/>
          </pc:sldLayoutMkLst>
        </pc:sldLayoutChg>
        <pc:sldLayoutChg chg="setBg">
          <pc:chgData name="Memon, Mehak Maqbool" userId="9e085c3b-c3e1-4c0b-b7f7-c77b0adefb15" providerId="ADAL" clId="{3047EF3B-9D0E-4C4E-A2F6-C7F7C0F96CD0}" dt="2025-08-11T14:32:28.272" v="97"/>
          <pc:sldLayoutMkLst>
            <pc:docMk/>
            <pc:sldMasterMk cId="0" sldId="2147483682"/>
            <pc:sldLayoutMk cId="0" sldId="2147483675"/>
          </pc:sldLayoutMkLst>
        </pc:sldLayoutChg>
        <pc:sldLayoutChg chg="setBg">
          <pc:chgData name="Memon, Mehak Maqbool" userId="9e085c3b-c3e1-4c0b-b7f7-c77b0adefb15" providerId="ADAL" clId="{3047EF3B-9D0E-4C4E-A2F6-C7F7C0F96CD0}" dt="2025-08-11T14:32:28.272" v="97"/>
          <pc:sldLayoutMkLst>
            <pc:docMk/>
            <pc:sldMasterMk cId="0" sldId="2147483682"/>
            <pc:sldLayoutMk cId="0" sldId="2147483676"/>
          </pc:sldLayoutMkLst>
        </pc:sldLayoutChg>
        <pc:sldLayoutChg chg="setBg">
          <pc:chgData name="Memon, Mehak Maqbool" userId="9e085c3b-c3e1-4c0b-b7f7-c77b0adefb15" providerId="ADAL" clId="{3047EF3B-9D0E-4C4E-A2F6-C7F7C0F96CD0}" dt="2025-08-11T14:32:28.272" v="97"/>
          <pc:sldLayoutMkLst>
            <pc:docMk/>
            <pc:sldMasterMk cId="0" sldId="2147483682"/>
            <pc:sldLayoutMk cId="0" sldId="2147483677"/>
          </pc:sldLayoutMkLst>
        </pc:sldLayoutChg>
        <pc:sldLayoutChg chg="setBg">
          <pc:chgData name="Memon, Mehak Maqbool" userId="9e085c3b-c3e1-4c0b-b7f7-c77b0adefb15" providerId="ADAL" clId="{3047EF3B-9D0E-4C4E-A2F6-C7F7C0F96CD0}" dt="2025-08-11T14:32:28.272" v="97"/>
          <pc:sldLayoutMkLst>
            <pc:docMk/>
            <pc:sldMasterMk cId="0" sldId="2147483682"/>
            <pc:sldLayoutMk cId="0" sldId="2147483678"/>
          </pc:sldLayoutMkLst>
        </pc:sldLayoutChg>
        <pc:sldLayoutChg chg="setBg">
          <pc:chgData name="Memon, Mehak Maqbool" userId="9e085c3b-c3e1-4c0b-b7f7-c77b0adefb15" providerId="ADAL" clId="{3047EF3B-9D0E-4C4E-A2F6-C7F7C0F96CD0}" dt="2025-08-11T14:32:28.272" v="97"/>
          <pc:sldLayoutMkLst>
            <pc:docMk/>
            <pc:sldMasterMk cId="0" sldId="2147483682"/>
            <pc:sldLayoutMk cId="0" sldId="2147483679"/>
          </pc:sldLayoutMkLst>
        </pc:sldLayoutChg>
      </pc:sldMasterChg>
      <pc:sldMasterChg chg="setBg modSldLayout">
        <pc:chgData name="Memon, Mehak Maqbool" userId="9e085c3b-c3e1-4c0b-b7f7-c77b0adefb15" providerId="ADAL" clId="{3047EF3B-9D0E-4C4E-A2F6-C7F7C0F96CD0}" dt="2025-08-11T14:32:28.272" v="97"/>
        <pc:sldMasterMkLst>
          <pc:docMk/>
          <pc:sldMasterMk cId="0" sldId="2147483683"/>
        </pc:sldMasterMkLst>
        <pc:sldLayoutChg chg="setBg">
          <pc:chgData name="Memon, Mehak Maqbool" userId="9e085c3b-c3e1-4c0b-b7f7-c77b0adefb15" providerId="ADAL" clId="{3047EF3B-9D0E-4C4E-A2F6-C7F7C0F96CD0}" dt="2025-08-11T14:32:28.272" v="97"/>
          <pc:sldLayoutMkLst>
            <pc:docMk/>
            <pc:sldMasterMk cId="0" sldId="2147483683"/>
            <pc:sldLayoutMk cId="0" sldId="2147483680"/>
          </pc:sldLayoutMkLst>
        </pc:sldLayoutChg>
        <pc:sldLayoutChg chg="setBg">
          <pc:chgData name="Memon, Mehak Maqbool" userId="9e085c3b-c3e1-4c0b-b7f7-c77b0adefb15" providerId="ADAL" clId="{3047EF3B-9D0E-4C4E-A2F6-C7F7C0F96CD0}" dt="2025-08-11T14:32:28.272" v="97"/>
          <pc:sldLayoutMkLst>
            <pc:docMk/>
            <pc:sldMasterMk cId="0" sldId="2147483683"/>
            <pc:sldLayoutMk cId="0" sldId="2147483681"/>
          </pc:sldLayoutMkLst>
        </pc:sldLayoutChg>
      </pc:sldMasterChg>
    </pc:docChg>
  </pc:docChgLst>
  <pc:docChgLst>
    <pc:chgData name="Memon, Mehak Maqbool" userId="9e085c3b-c3e1-4c0b-b7f7-c77b0adefb15" providerId="ADAL" clId="{54E62D12-5549-49D9-90D5-8E3BF8F9362A}"/>
    <pc:docChg chg="modSld">
      <pc:chgData name="Memon, Mehak Maqbool" userId="9e085c3b-c3e1-4c0b-b7f7-c77b0adefb15" providerId="ADAL" clId="{54E62D12-5549-49D9-90D5-8E3BF8F9362A}" dt="2025-08-28T12:50:45.980" v="1" actId="14100"/>
      <pc:docMkLst>
        <pc:docMk/>
      </pc:docMkLst>
      <pc:sldChg chg="modSp mod">
        <pc:chgData name="Memon, Mehak Maqbool" userId="9e085c3b-c3e1-4c0b-b7f7-c77b0adefb15" providerId="ADAL" clId="{54E62D12-5549-49D9-90D5-8E3BF8F9362A}" dt="2025-08-28T12:50:45.980" v="1" actId="14100"/>
        <pc:sldMkLst>
          <pc:docMk/>
          <pc:sldMk cId="488140911" sldId="314"/>
        </pc:sldMkLst>
        <pc:picChg chg="mod">
          <ac:chgData name="Memon, Mehak Maqbool" userId="9e085c3b-c3e1-4c0b-b7f7-c77b0adefb15" providerId="ADAL" clId="{54E62D12-5549-49D9-90D5-8E3BF8F9362A}" dt="2025-08-28T12:50:45.980" v="1" actId="14100"/>
          <ac:picMkLst>
            <pc:docMk/>
            <pc:sldMk cId="488140911" sldId="314"/>
            <ac:picMk id="2" creationId="{EB230FDB-5981-A7E8-502D-1FD169229FBD}"/>
          </ac:picMkLst>
        </pc:picChg>
      </pc:sldChg>
    </pc:docChg>
  </pc:docChgLst>
  <pc:docChgLst>
    <pc:chgData name="Memon, Mehak Maqbool" userId="9e085c3b-c3e1-4c0b-b7f7-c77b0adefb15" providerId="ADAL" clId="{88060DB0-AB1F-4F3A-8D6D-3DF3DE21978D}"/>
    <pc:docChg chg="undo custSel addSld delSld modSld sldOrd delMainMaster">
      <pc:chgData name="Memon, Mehak Maqbool" userId="9e085c3b-c3e1-4c0b-b7f7-c77b0adefb15" providerId="ADAL" clId="{88060DB0-AB1F-4F3A-8D6D-3DF3DE21978D}" dt="2025-08-20T06:59:36.583" v="899" actId="2711"/>
      <pc:docMkLst>
        <pc:docMk/>
      </pc:docMkLst>
      <pc:sldChg chg="addSp delSp modSp mod">
        <pc:chgData name="Memon, Mehak Maqbool" userId="9e085c3b-c3e1-4c0b-b7f7-c77b0adefb15" providerId="ADAL" clId="{88060DB0-AB1F-4F3A-8D6D-3DF3DE21978D}" dt="2025-08-20T06:59:36.583" v="899" actId="2711"/>
        <pc:sldMkLst>
          <pc:docMk/>
          <pc:sldMk cId="0" sldId="256"/>
        </pc:sldMkLst>
        <pc:spChg chg="add mod">
          <ac:chgData name="Memon, Mehak Maqbool" userId="9e085c3b-c3e1-4c0b-b7f7-c77b0adefb15" providerId="ADAL" clId="{88060DB0-AB1F-4F3A-8D6D-3DF3DE21978D}" dt="2025-08-20T06:59:36.583" v="899" actId="2711"/>
          <ac:spMkLst>
            <pc:docMk/>
            <pc:sldMk cId="0" sldId="256"/>
            <ac:spMk id="2" creationId="{88B4ECC1-D337-73EC-1CC3-71F139A6FF12}"/>
          </ac:spMkLst>
        </pc:spChg>
        <pc:picChg chg="add mod">
          <ac:chgData name="Memon, Mehak Maqbool" userId="9e085c3b-c3e1-4c0b-b7f7-c77b0adefb15" providerId="ADAL" clId="{88060DB0-AB1F-4F3A-8D6D-3DF3DE21978D}" dt="2025-08-20T06:55:12.732" v="832" actId="1076"/>
          <ac:picMkLst>
            <pc:docMk/>
            <pc:sldMk cId="0" sldId="256"/>
            <ac:picMk id="3" creationId="{D3122D76-B73B-C2B2-63AC-ABFDC648BDD2}"/>
          </ac:picMkLst>
        </pc:picChg>
        <pc:picChg chg="add mod modCrop">
          <ac:chgData name="Memon, Mehak Maqbool" userId="9e085c3b-c3e1-4c0b-b7f7-c77b0adefb15" providerId="ADAL" clId="{88060DB0-AB1F-4F3A-8D6D-3DF3DE21978D}" dt="2025-08-20T06:58:51.292" v="896" actId="14100"/>
          <ac:picMkLst>
            <pc:docMk/>
            <pc:sldMk cId="0" sldId="256"/>
            <ac:picMk id="5" creationId="{CAB324AD-E200-3A9D-9197-DEEA0133BE57}"/>
          </ac:picMkLst>
        </pc:picChg>
      </pc:sldChg>
      <pc:sldChg chg="addSp modSp">
        <pc:chgData name="Memon, Mehak Maqbool" userId="9e085c3b-c3e1-4c0b-b7f7-c77b0adefb15" providerId="ADAL" clId="{88060DB0-AB1F-4F3A-8D6D-3DF3DE21978D}" dt="2025-08-20T06:55:17.722" v="833"/>
        <pc:sldMkLst>
          <pc:docMk/>
          <pc:sldMk cId="0" sldId="258"/>
        </pc:sldMkLst>
        <pc:picChg chg="add mod">
          <ac:chgData name="Memon, Mehak Maqbool" userId="9e085c3b-c3e1-4c0b-b7f7-c77b0adefb15" providerId="ADAL" clId="{88060DB0-AB1F-4F3A-8D6D-3DF3DE21978D}" dt="2025-08-20T06:55:17.722" v="833"/>
          <ac:picMkLst>
            <pc:docMk/>
            <pc:sldMk cId="0" sldId="258"/>
            <ac:picMk id="2" creationId="{341A2BF7-5994-6177-1E10-2A06D01584D4}"/>
          </ac:picMkLst>
        </pc:picChg>
      </pc:sldChg>
      <pc:sldChg chg="del">
        <pc:chgData name="Memon, Mehak Maqbool" userId="9e085c3b-c3e1-4c0b-b7f7-c77b0adefb15" providerId="ADAL" clId="{88060DB0-AB1F-4F3A-8D6D-3DF3DE21978D}" dt="2025-08-13T14:07:07.303" v="1" actId="47"/>
        <pc:sldMkLst>
          <pc:docMk/>
          <pc:sldMk cId="0" sldId="259"/>
        </pc:sldMkLst>
      </pc:sldChg>
      <pc:sldChg chg="del">
        <pc:chgData name="Memon, Mehak Maqbool" userId="9e085c3b-c3e1-4c0b-b7f7-c77b0adefb15" providerId="ADAL" clId="{88060DB0-AB1F-4F3A-8D6D-3DF3DE21978D}" dt="2025-08-13T14:07:05.639" v="0" actId="47"/>
        <pc:sldMkLst>
          <pc:docMk/>
          <pc:sldMk cId="0" sldId="260"/>
        </pc:sldMkLst>
      </pc:sldChg>
      <pc:sldChg chg="addSp modSp mod">
        <pc:chgData name="Memon, Mehak Maqbool" userId="9e085c3b-c3e1-4c0b-b7f7-c77b0adefb15" providerId="ADAL" clId="{88060DB0-AB1F-4F3A-8D6D-3DF3DE21978D}" dt="2025-08-20T06:55:19.399" v="834"/>
        <pc:sldMkLst>
          <pc:docMk/>
          <pc:sldMk cId="0" sldId="261"/>
        </pc:sldMkLst>
        <pc:spChg chg="mod">
          <ac:chgData name="Memon, Mehak Maqbool" userId="9e085c3b-c3e1-4c0b-b7f7-c77b0adefb15" providerId="ADAL" clId="{88060DB0-AB1F-4F3A-8D6D-3DF3DE21978D}" dt="2025-08-14T09:47:18.734" v="771" actId="20577"/>
          <ac:spMkLst>
            <pc:docMk/>
            <pc:sldMk cId="0" sldId="261"/>
            <ac:spMk id="1274" creationId="{00000000-0000-0000-0000-000000000000}"/>
          </ac:spMkLst>
        </pc:spChg>
        <pc:picChg chg="add mod">
          <ac:chgData name="Memon, Mehak Maqbool" userId="9e085c3b-c3e1-4c0b-b7f7-c77b0adefb15" providerId="ADAL" clId="{88060DB0-AB1F-4F3A-8D6D-3DF3DE21978D}" dt="2025-08-20T06:55:19.399" v="834"/>
          <ac:picMkLst>
            <pc:docMk/>
            <pc:sldMk cId="0" sldId="261"/>
            <ac:picMk id="2" creationId="{E971833E-F2F2-231B-6E09-52326A6CEE8A}"/>
          </ac:picMkLst>
        </pc:picChg>
      </pc:sldChg>
      <pc:sldChg chg="del">
        <pc:chgData name="Memon, Mehak Maqbool" userId="9e085c3b-c3e1-4c0b-b7f7-c77b0adefb15" providerId="ADAL" clId="{88060DB0-AB1F-4F3A-8D6D-3DF3DE21978D}" dt="2025-08-13T14:07:08.323" v="2" actId="47"/>
        <pc:sldMkLst>
          <pc:docMk/>
          <pc:sldMk cId="0" sldId="262"/>
        </pc:sldMkLst>
      </pc:sldChg>
      <pc:sldChg chg="del">
        <pc:chgData name="Memon, Mehak Maqbool" userId="9e085c3b-c3e1-4c0b-b7f7-c77b0adefb15" providerId="ADAL" clId="{88060DB0-AB1F-4F3A-8D6D-3DF3DE21978D}" dt="2025-08-13T14:07:10.993" v="3" actId="47"/>
        <pc:sldMkLst>
          <pc:docMk/>
          <pc:sldMk cId="0" sldId="263"/>
        </pc:sldMkLst>
      </pc:sldChg>
      <pc:sldChg chg="del">
        <pc:chgData name="Memon, Mehak Maqbool" userId="9e085c3b-c3e1-4c0b-b7f7-c77b0adefb15" providerId="ADAL" clId="{88060DB0-AB1F-4F3A-8D6D-3DF3DE21978D}" dt="2025-08-13T14:07:12.207" v="4" actId="47"/>
        <pc:sldMkLst>
          <pc:docMk/>
          <pc:sldMk cId="0" sldId="264"/>
        </pc:sldMkLst>
      </pc:sldChg>
      <pc:sldChg chg="del">
        <pc:chgData name="Memon, Mehak Maqbool" userId="9e085c3b-c3e1-4c0b-b7f7-c77b0adefb15" providerId="ADAL" clId="{88060DB0-AB1F-4F3A-8D6D-3DF3DE21978D}" dt="2025-08-13T14:07:14.595" v="5" actId="47"/>
        <pc:sldMkLst>
          <pc:docMk/>
          <pc:sldMk cId="0" sldId="265"/>
        </pc:sldMkLst>
      </pc:sldChg>
      <pc:sldChg chg="del">
        <pc:chgData name="Memon, Mehak Maqbool" userId="9e085c3b-c3e1-4c0b-b7f7-c77b0adefb15" providerId="ADAL" clId="{88060DB0-AB1F-4F3A-8D6D-3DF3DE21978D}" dt="2025-08-13T14:07:16.070" v="6" actId="47"/>
        <pc:sldMkLst>
          <pc:docMk/>
          <pc:sldMk cId="0" sldId="266"/>
        </pc:sldMkLst>
      </pc:sldChg>
      <pc:sldChg chg="del">
        <pc:chgData name="Memon, Mehak Maqbool" userId="9e085c3b-c3e1-4c0b-b7f7-c77b0adefb15" providerId="ADAL" clId="{88060DB0-AB1F-4F3A-8D6D-3DF3DE21978D}" dt="2025-08-13T14:07:17.184" v="7" actId="47"/>
        <pc:sldMkLst>
          <pc:docMk/>
          <pc:sldMk cId="0" sldId="267"/>
        </pc:sldMkLst>
      </pc:sldChg>
      <pc:sldChg chg="del">
        <pc:chgData name="Memon, Mehak Maqbool" userId="9e085c3b-c3e1-4c0b-b7f7-c77b0adefb15" providerId="ADAL" clId="{88060DB0-AB1F-4F3A-8D6D-3DF3DE21978D}" dt="2025-08-13T14:07:20.134" v="8" actId="47"/>
        <pc:sldMkLst>
          <pc:docMk/>
          <pc:sldMk cId="0" sldId="268"/>
        </pc:sldMkLst>
      </pc:sldChg>
      <pc:sldChg chg="del">
        <pc:chgData name="Memon, Mehak Maqbool" userId="9e085c3b-c3e1-4c0b-b7f7-c77b0adefb15" providerId="ADAL" clId="{88060DB0-AB1F-4F3A-8D6D-3DF3DE21978D}" dt="2025-08-13T14:07:26.917" v="9" actId="47"/>
        <pc:sldMkLst>
          <pc:docMk/>
          <pc:sldMk cId="0" sldId="269"/>
        </pc:sldMkLst>
      </pc:sldChg>
      <pc:sldChg chg="del">
        <pc:chgData name="Memon, Mehak Maqbool" userId="9e085c3b-c3e1-4c0b-b7f7-c77b0adefb15" providerId="ADAL" clId="{88060DB0-AB1F-4F3A-8D6D-3DF3DE21978D}" dt="2025-08-13T14:07:32.988" v="10" actId="47"/>
        <pc:sldMkLst>
          <pc:docMk/>
          <pc:sldMk cId="0" sldId="270"/>
        </pc:sldMkLst>
      </pc:sldChg>
      <pc:sldChg chg="del">
        <pc:chgData name="Memon, Mehak Maqbool" userId="9e085c3b-c3e1-4c0b-b7f7-c77b0adefb15" providerId="ADAL" clId="{88060DB0-AB1F-4F3A-8D6D-3DF3DE21978D}" dt="2025-08-13T14:07:34.826" v="11" actId="47"/>
        <pc:sldMkLst>
          <pc:docMk/>
          <pc:sldMk cId="0" sldId="271"/>
        </pc:sldMkLst>
      </pc:sldChg>
      <pc:sldChg chg="del">
        <pc:chgData name="Memon, Mehak Maqbool" userId="9e085c3b-c3e1-4c0b-b7f7-c77b0adefb15" providerId="ADAL" clId="{88060DB0-AB1F-4F3A-8D6D-3DF3DE21978D}" dt="2025-08-13T14:07:38.043" v="12" actId="47"/>
        <pc:sldMkLst>
          <pc:docMk/>
          <pc:sldMk cId="0" sldId="272"/>
        </pc:sldMkLst>
      </pc:sldChg>
      <pc:sldChg chg="del">
        <pc:chgData name="Memon, Mehak Maqbool" userId="9e085c3b-c3e1-4c0b-b7f7-c77b0adefb15" providerId="ADAL" clId="{88060DB0-AB1F-4F3A-8D6D-3DF3DE21978D}" dt="2025-08-13T14:07:39.536" v="13" actId="47"/>
        <pc:sldMkLst>
          <pc:docMk/>
          <pc:sldMk cId="0" sldId="273"/>
        </pc:sldMkLst>
      </pc:sldChg>
      <pc:sldChg chg="del">
        <pc:chgData name="Memon, Mehak Maqbool" userId="9e085c3b-c3e1-4c0b-b7f7-c77b0adefb15" providerId="ADAL" clId="{88060DB0-AB1F-4F3A-8D6D-3DF3DE21978D}" dt="2025-08-13T14:07:43.460" v="14" actId="47"/>
        <pc:sldMkLst>
          <pc:docMk/>
          <pc:sldMk cId="0" sldId="274"/>
        </pc:sldMkLst>
      </pc:sldChg>
      <pc:sldChg chg="del">
        <pc:chgData name="Memon, Mehak Maqbool" userId="9e085c3b-c3e1-4c0b-b7f7-c77b0adefb15" providerId="ADAL" clId="{88060DB0-AB1F-4F3A-8D6D-3DF3DE21978D}" dt="2025-08-13T14:07:45.869" v="15" actId="47"/>
        <pc:sldMkLst>
          <pc:docMk/>
          <pc:sldMk cId="0" sldId="275"/>
        </pc:sldMkLst>
      </pc:sldChg>
      <pc:sldChg chg="del">
        <pc:chgData name="Memon, Mehak Maqbool" userId="9e085c3b-c3e1-4c0b-b7f7-c77b0adefb15" providerId="ADAL" clId="{88060DB0-AB1F-4F3A-8D6D-3DF3DE21978D}" dt="2025-08-13T14:07:47.642" v="16" actId="47"/>
        <pc:sldMkLst>
          <pc:docMk/>
          <pc:sldMk cId="0" sldId="276"/>
        </pc:sldMkLst>
      </pc:sldChg>
      <pc:sldChg chg="del">
        <pc:chgData name="Memon, Mehak Maqbool" userId="9e085c3b-c3e1-4c0b-b7f7-c77b0adefb15" providerId="ADAL" clId="{88060DB0-AB1F-4F3A-8D6D-3DF3DE21978D}" dt="2025-08-13T14:07:48.991" v="17" actId="47"/>
        <pc:sldMkLst>
          <pc:docMk/>
          <pc:sldMk cId="0" sldId="277"/>
        </pc:sldMkLst>
      </pc:sldChg>
      <pc:sldChg chg="del">
        <pc:chgData name="Memon, Mehak Maqbool" userId="9e085c3b-c3e1-4c0b-b7f7-c77b0adefb15" providerId="ADAL" clId="{88060DB0-AB1F-4F3A-8D6D-3DF3DE21978D}" dt="2025-08-13T14:07:51.176" v="18" actId="47"/>
        <pc:sldMkLst>
          <pc:docMk/>
          <pc:sldMk cId="0" sldId="278"/>
        </pc:sldMkLst>
      </pc:sldChg>
      <pc:sldChg chg="del">
        <pc:chgData name="Memon, Mehak Maqbool" userId="9e085c3b-c3e1-4c0b-b7f7-c77b0adefb15" providerId="ADAL" clId="{88060DB0-AB1F-4F3A-8D6D-3DF3DE21978D}" dt="2025-08-13T14:08:03.699" v="19" actId="47"/>
        <pc:sldMkLst>
          <pc:docMk/>
          <pc:sldMk cId="0" sldId="279"/>
        </pc:sldMkLst>
      </pc:sldChg>
      <pc:sldChg chg="del">
        <pc:chgData name="Memon, Mehak Maqbool" userId="9e085c3b-c3e1-4c0b-b7f7-c77b0adefb15" providerId="ADAL" clId="{88060DB0-AB1F-4F3A-8D6D-3DF3DE21978D}" dt="2025-08-13T14:08:08.771" v="21" actId="47"/>
        <pc:sldMkLst>
          <pc:docMk/>
          <pc:sldMk cId="0" sldId="280"/>
        </pc:sldMkLst>
      </pc:sldChg>
      <pc:sldChg chg="del">
        <pc:chgData name="Memon, Mehak Maqbool" userId="9e085c3b-c3e1-4c0b-b7f7-c77b0adefb15" providerId="ADAL" clId="{88060DB0-AB1F-4F3A-8D6D-3DF3DE21978D}" dt="2025-08-13T14:08:06.182" v="20" actId="47"/>
        <pc:sldMkLst>
          <pc:docMk/>
          <pc:sldMk cId="0" sldId="281"/>
        </pc:sldMkLst>
      </pc:sldChg>
      <pc:sldChg chg="del">
        <pc:chgData name="Memon, Mehak Maqbool" userId="9e085c3b-c3e1-4c0b-b7f7-c77b0adefb15" providerId="ADAL" clId="{88060DB0-AB1F-4F3A-8D6D-3DF3DE21978D}" dt="2025-08-13T14:08:09.947" v="22" actId="47"/>
        <pc:sldMkLst>
          <pc:docMk/>
          <pc:sldMk cId="0" sldId="282"/>
        </pc:sldMkLst>
      </pc:sldChg>
      <pc:sldChg chg="del">
        <pc:chgData name="Memon, Mehak Maqbool" userId="9e085c3b-c3e1-4c0b-b7f7-c77b0adefb15" providerId="ADAL" clId="{88060DB0-AB1F-4F3A-8D6D-3DF3DE21978D}" dt="2025-08-13T14:08:13.455" v="23" actId="47"/>
        <pc:sldMkLst>
          <pc:docMk/>
          <pc:sldMk cId="0" sldId="283"/>
        </pc:sldMkLst>
      </pc:sldChg>
      <pc:sldChg chg="del">
        <pc:chgData name="Memon, Mehak Maqbool" userId="9e085c3b-c3e1-4c0b-b7f7-c77b0adefb15" providerId="ADAL" clId="{88060DB0-AB1F-4F3A-8D6D-3DF3DE21978D}" dt="2025-08-13T14:08:15.241" v="24" actId="47"/>
        <pc:sldMkLst>
          <pc:docMk/>
          <pc:sldMk cId="0" sldId="284"/>
        </pc:sldMkLst>
      </pc:sldChg>
      <pc:sldChg chg="del">
        <pc:chgData name="Memon, Mehak Maqbool" userId="9e085c3b-c3e1-4c0b-b7f7-c77b0adefb15" providerId="ADAL" clId="{88060DB0-AB1F-4F3A-8D6D-3DF3DE21978D}" dt="2025-08-13T14:08:16.972" v="25" actId="47"/>
        <pc:sldMkLst>
          <pc:docMk/>
          <pc:sldMk cId="0" sldId="285"/>
        </pc:sldMkLst>
      </pc:sldChg>
      <pc:sldChg chg="del">
        <pc:chgData name="Memon, Mehak Maqbool" userId="9e085c3b-c3e1-4c0b-b7f7-c77b0adefb15" providerId="ADAL" clId="{88060DB0-AB1F-4F3A-8D6D-3DF3DE21978D}" dt="2025-08-13T14:08:18.150" v="26" actId="47"/>
        <pc:sldMkLst>
          <pc:docMk/>
          <pc:sldMk cId="0" sldId="286"/>
        </pc:sldMkLst>
      </pc:sldChg>
      <pc:sldChg chg="del">
        <pc:chgData name="Memon, Mehak Maqbool" userId="9e085c3b-c3e1-4c0b-b7f7-c77b0adefb15" providerId="ADAL" clId="{88060DB0-AB1F-4F3A-8D6D-3DF3DE21978D}" dt="2025-08-13T14:08:19.029" v="27" actId="47"/>
        <pc:sldMkLst>
          <pc:docMk/>
          <pc:sldMk cId="0" sldId="287"/>
        </pc:sldMkLst>
      </pc:sldChg>
      <pc:sldChg chg="del">
        <pc:chgData name="Memon, Mehak Maqbool" userId="9e085c3b-c3e1-4c0b-b7f7-c77b0adefb15" providerId="ADAL" clId="{88060DB0-AB1F-4F3A-8D6D-3DF3DE21978D}" dt="2025-08-13T14:08:20.460" v="28" actId="47"/>
        <pc:sldMkLst>
          <pc:docMk/>
          <pc:sldMk cId="0" sldId="288"/>
        </pc:sldMkLst>
      </pc:sldChg>
      <pc:sldChg chg="del">
        <pc:chgData name="Memon, Mehak Maqbool" userId="9e085c3b-c3e1-4c0b-b7f7-c77b0adefb15" providerId="ADAL" clId="{88060DB0-AB1F-4F3A-8D6D-3DF3DE21978D}" dt="2025-08-13T14:08:22.344" v="29" actId="47"/>
        <pc:sldMkLst>
          <pc:docMk/>
          <pc:sldMk cId="0" sldId="289"/>
        </pc:sldMkLst>
      </pc:sldChg>
      <pc:sldChg chg="addSp modSp">
        <pc:chgData name="Memon, Mehak Maqbool" userId="9e085c3b-c3e1-4c0b-b7f7-c77b0adefb15" providerId="ADAL" clId="{88060DB0-AB1F-4F3A-8D6D-3DF3DE21978D}" dt="2025-08-20T06:56:23.872" v="856"/>
        <pc:sldMkLst>
          <pc:docMk/>
          <pc:sldMk cId="0" sldId="290"/>
        </pc:sldMkLst>
        <pc:picChg chg="add mod">
          <ac:chgData name="Memon, Mehak Maqbool" userId="9e085c3b-c3e1-4c0b-b7f7-c77b0adefb15" providerId="ADAL" clId="{88060DB0-AB1F-4F3A-8D6D-3DF3DE21978D}" dt="2025-08-20T06:56:23.872" v="856"/>
          <ac:picMkLst>
            <pc:docMk/>
            <pc:sldMk cId="0" sldId="290"/>
            <ac:picMk id="2" creationId="{8D3297B1-F094-923D-CF4E-CEB4709386B6}"/>
          </ac:picMkLst>
        </pc:picChg>
      </pc:sldChg>
      <pc:sldChg chg="del">
        <pc:chgData name="Memon, Mehak Maqbool" userId="9e085c3b-c3e1-4c0b-b7f7-c77b0adefb15" providerId="ADAL" clId="{88060DB0-AB1F-4F3A-8D6D-3DF3DE21978D}" dt="2025-08-13T14:08:23.085" v="30" actId="47"/>
        <pc:sldMkLst>
          <pc:docMk/>
          <pc:sldMk cId="0" sldId="291"/>
        </pc:sldMkLst>
      </pc:sldChg>
      <pc:sldChg chg="del">
        <pc:chgData name="Memon, Mehak Maqbool" userId="9e085c3b-c3e1-4c0b-b7f7-c77b0adefb15" providerId="ADAL" clId="{88060DB0-AB1F-4F3A-8D6D-3DF3DE21978D}" dt="2025-08-13T14:08:24.252" v="31" actId="47"/>
        <pc:sldMkLst>
          <pc:docMk/>
          <pc:sldMk cId="0" sldId="292"/>
        </pc:sldMkLst>
      </pc:sldChg>
      <pc:sldChg chg="del">
        <pc:chgData name="Memon, Mehak Maqbool" userId="9e085c3b-c3e1-4c0b-b7f7-c77b0adefb15" providerId="ADAL" clId="{88060DB0-AB1F-4F3A-8D6D-3DF3DE21978D}" dt="2025-08-13T14:08:25.008" v="32" actId="47"/>
        <pc:sldMkLst>
          <pc:docMk/>
          <pc:sldMk cId="0" sldId="293"/>
        </pc:sldMkLst>
      </pc:sldChg>
      <pc:sldChg chg="del">
        <pc:chgData name="Memon, Mehak Maqbool" userId="9e085c3b-c3e1-4c0b-b7f7-c77b0adefb15" providerId="ADAL" clId="{88060DB0-AB1F-4F3A-8D6D-3DF3DE21978D}" dt="2025-08-13T14:08:26.202" v="33" actId="47"/>
        <pc:sldMkLst>
          <pc:docMk/>
          <pc:sldMk cId="0" sldId="294"/>
        </pc:sldMkLst>
      </pc:sldChg>
      <pc:sldChg chg="del">
        <pc:chgData name="Memon, Mehak Maqbool" userId="9e085c3b-c3e1-4c0b-b7f7-c77b0adefb15" providerId="ADAL" clId="{88060DB0-AB1F-4F3A-8D6D-3DF3DE21978D}" dt="2025-08-13T14:08:27.555" v="34" actId="47"/>
        <pc:sldMkLst>
          <pc:docMk/>
          <pc:sldMk cId="0" sldId="295"/>
        </pc:sldMkLst>
      </pc:sldChg>
      <pc:sldChg chg="del">
        <pc:chgData name="Memon, Mehak Maqbool" userId="9e085c3b-c3e1-4c0b-b7f7-c77b0adefb15" providerId="ADAL" clId="{88060DB0-AB1F-4F3A-8D6D-3DF3DE21978D}" dt="2025-08-13T14:08:28.591" v="35" actId="47"/>
        <pc:sldMkLst>
          <pc:docMk/>
          <pc:sldMk cId="0" sldId="296"/>
        </pc:sldMkLst>
      </pc:sldChg>
      <pc:sldChg chg="del">
        <pc:chgData name="Memon, Mehak Maqbool" userId="9e085c3b-c3e1-4c0b-b7f7-c77b0adefb15" providerId="ADAL" clId="{88060DB0-AB1F-4F3A-8D6D-3DF3DE21978D}" dt="2025-08-13T14:08:30.900" v="36" actId="47"/>
        <pc:sldMkLst>
          <pc:docMk/>
          <pc:sldMk cId="0" sldId="297"/>
        </pc:sldMkLst>
      </pc:sldChg>
      <pc:sldChg chg="del">
        <pc:chgData name="Memon, Mehak Maqbool" userId="9e085c3b-c3e1-4c0b-b7f7-c77b0adefb15" providerId="ADAL" clId="{88060DB0-AB1F-4F3A-8D6D-3DF3DE21978D}" dt="2025-08-13T14:08:32.583" v="37" actId="47"/>
        <pc:sldMkLst>
          <pc:docMk/>
          <pc:sldMk cId="0" sldId="298"/>
        </pc:sldMkLst>
      </pc:sldChg>
      <pc:sldChg chg="del">
        <pc:chgData name="Memon, Mehak Maqbool" userId="9e085c3b-c3e1-4c0b-b7f7-c77b0adefb15" providerId="ADAL" clId="{88060DB0-AB1F-4F3A-8D6D-3DF3DE21978D}" dt="2025-08-13T14:08:33.730" v="38" actId="47"/>
        <pc:sldMkLst>
          <pc:docMk/>
          <pc:sldMk cId="0" sldId="299"/>
        </pc:sldMkLst>
      </pc:sldChg>
      <pc:sldChg chg="del">
        <pc:chgData name="Memon, Mehak Maqbool" userId="9e085c3b-c3e1-4c0b-b7f7-c77b0adefb15" providerId="ADAL" clId="{88060DB0-AB1F-4F3A-8D6D-3DF3DE21978D}" dt="2025-08-13T14:08:35.786" v="39" actId="47"/>
        <pc:sldMkLst>
          <pc:docMk/>
          <pc:sldMk cId="0" sldId="300"/>
        </pc:sldMkLst>
      </pc:sldChg>
      <pc:sldChg chg="del">
        <pc:chgData name="Memon, Mehak Maqbool" userId="9e085c3b-c3e1-4c0b-b7f7-c77b0adefb15" providerId="ADAL" clId="{88060DB0-AB1F-4F3A-8D6D-3DF3DE21978D}" dt="2025-08-13T14:08:37.058" v="40" actId="47"/>
        <pc:sldMkLst>
          <pc:docMk/>
          <pc:sldMk cId="0" sldId="301"/>
        </pc:sldMkLst>
      </pc:sldChg>
      <pc:sldChg chg="del">
        <pc:chgData name="Memon, Mehak Maqbool" userId="9e085c3b-c3e1-4c0b-b7f7-c77b0adefb15" providerId="ADAL" clId="{88060DB0-AB1F-4F3A-8D6D-3DF3DE21978D}" dt="2025-08-13T14:08:38.456" v="41" actId="47"/>
        <pc:sldMkLst>
          <pc:docMk/>
          <pc:sldMk cId="0" sldId="302"/>
        </pc:sldMkLst>
      </pc:sldChg>
      <pc:sldChg chg="del">
        <pc:chgData name="Memon, Mehak Maqbool" userId="9e085c3b-c3e1-4c0b-b7f7-c77b0adefb15" providerId="ADAL" clId="{88060DB0-AB1F-4F3A-8D6D-3DF3DE21978D}" dt="2025-08-13T14:08:41.195" v="42" actId="47"/>
        <pc:sldMkLst>
          <pc:docMk/>
          <pc:sldMk cId="0" sldId="303"/>
        </pc:sldMkLst>
      </pc:sldChg>
      <pc:sldChg chg="del">
        <pc:chgData name="Memon, Mehak Maqbool" userId="9e085c3b-c3e1-4c0b-b7f7-c77b0adefb15" providerId="ADAL" clId="{88060DB0-AB1F-4F3A-8D6D-3DF3DE21978D}" dt="2025-08-13T14:08:42.251" v="43" actId="47"/>
        <pc:sldMkLst>
          <pc:docMk/>
          <pc:sldMk cId="0" sldId="304"/>
        </pc:sldMkLst>
      </pc:sldChg>
      <pc:sldChg chg="del">
        <pc:chgData name="Memon, Mehak Maqbool" userId="9e085c3b-c3e1-4c0b-b7f7-c77b0adefb15" providerId="ADAL" clId="{88060DB0-AB1F-4F3A-8D6D-3DF3DE21978D}" dt="2025-08-13T14:08:43.146" v="44" actId="47"/>
        <pc:sldMkLst>
          <pc:docMk/>
          <pc:sldMk cId="0" sldId="305"/>
        </pc:sldMkLst>
      </pc:sldChg>
      <pc:sldChg chg="del">
        <pc:chgData name="Memon, Mehak Maqbool" userId="9e085c3b-c3e1-4c0b-b7f7-c77b0adefb15" providerId="ADAL" clId="{88060DB0-AB1F-4F3A-8D6D-3DF3DE21978D}" dt="2025-08-13T14:08:44.170" v="45" actId="47"/>
        <pc:sldMkLst>
          <pc:docMk/>
          <pc:sldMk cId="0" sldId="306"/>
        </pc:sldMkLst>
      </pc:sldChg>
      <pc:sldChg chg="del">
        <pc:chgData name="Memon, Mehak Maqbool" userId="9e085c3b-c3e1-4c0b-b7f7-c77b0adefb15" providerId="ADAL" clId="{88060DB0-AB1F-4F3A-8D6D-3DF3DE21978D}" dt="2025-08-13T14:08:46.981" v="46" actId="47"/>
        <pc:sldMkLst>
          <pc:docMk/>
          <pc:sldMk cId="0" sldId="307"/>
        </pc:sldMkLst>
      </pc:sldChg>
      <pc:sldChg chg="del">
        <pc:chgData name="Memon, Mehak Maqbool" userId="9e085c3b-c3e1-4c0b-b7f7-c77b0adefb15" providerId="ADAL" clId="{88060DB0-AB1F-4F3A-8D6D-3DF3DE21978D}" dt="2025-08-13T14:08:48.629" v="47" actId="47"/>
        <pc:sldMkLst>
          <pc:docMk/>
          <pc:sldMk cId="0" sldId="308"/>
        </pc:sldMkLst>
      </pc:sldChg>
      <pc:sldChg chg="del">
        <pc:chgData name="Memon, Mehak Maqbool" userId="9e085c3b-c3e1-4c0b-b7f7-c77b0adefb15" providerId="ADAL" clId="{88060DB0-AB1F-4F3A-8D6D-3DF3DE21978D}" dt="2025-08-13T14:08:51.519" v="48" actId="47"/>
        <pc:sldMkLst>
          <pc:docMk/>
          <pc:sldMk cId="0" sldId="309"/>
        </pc:sldMkLst>
      </pc:sldChg>
      <pc:sldChg chg="del">
        <pc:chgData name="Memon, Mehak Maqbool" userId="9e085c3b-c3e1-4c0b-b7f7-c77b0adefb15" providerId="ADAL" clId="{88060DB0-AB1F-4F3A-8D6D-3DF3DE21978D}" dt="2025-08-13T14:08:52.368" v="49" actId="47"/>
        <pc:sldMkLst>
          <pc:docMk/>
          <pc:sldMk cId="0" sldId="310"/>
        </pc:sldMkLst>
      </pc:sldChg>
      <pc:sldChg chg="del">
        <pc:chgData name="Memon, Mehak Maqbool" userId="9e085c3b-c3e1-4c0b-b7f7-c77b0adefb15" providerId="ADAL" clId="{88060DB0-AB1F-4F3A-8D6D-3DF3DE21978D}" dt="2025-08-13T14:08:53.623" v="50" actId="47"/>
        <pc:sldMkLst>
          <pc:docMk/>
          <pc:sldMk cId="0" sldId="311"/>
        </pc:sldMkLst>
      </pc:sldChg>
      <pc:sldChg chg="del">
        <pc:chgData name="Memon, Mehak Maqbool" userId="9e085c3b-c3e1-4c0b-b7f7-c77b0adefb15" providerId="ADAL" clId="{88060DB0-AB1F-4F3A-8D6D-3DF3DE21978D}" dt="2025-08-13T14:08:54.738" v="51" actId="47"/>
        <pc:sldMkLst>
          <pc:docMk/>
          <pc:sldMk cId="0" sldId="312"/>
        </pc:sldMkLst>
      </pc:sldChg>
      <pc:sldChg chg="addSp modSp">
        <pc:chgData name="Memon, Mehak Maqbool" userId="9e085c3b-c3e1-4c0b-b7f7-c77b0adefb15" providerId="ADAL" clId="{88060DB0-AB1F-4F3A-8D6D-3DF3DE21978D}" dt="2025-08-20T06:55:26.205" v="836"/>
        <pc:sldMkLst>
          <pc:docMk/>
          <pc:sldMk cId="3523816147" sldId="313"/>
        </pc:sldMkLst>
        <pc:picChg chg="add mod">
          <ac:chgData name="Memon, Mehak Maqbool" userId="9e085c3b-c3e1-4c0b-b7f7-c77b0adefb15" providerId="ADAL" clId="{88060DB0-AB1F-4F3A-8D6D-3DF3DE21978D}" dt="2025-08-20T06:55:26.205" v="836"/>
          <ac:picMkLst>
            <pc:docMk/>
            <pc:sldMk cId="3523816147" sldId="313"/>
            <ac:picMk id="5" creationId="{CDD96ABB-ADF0-60CF-A8C4-A29D9CA221B6}"/>
          </ac:picMkLst>
        </pc:picChg>
      </pc:sldChg>
      <pc:sldChg chg="addSp delSp modSp mod">
        <pc:chgData name="Memon, Mehak Maqbool" userId="9e085c3b-c3e1-4c0b-b7f7-c77b0adefb15" providerId="ADAL" clId="{88060DB0-AB1F-4F3A-8D6D-3DF3DE21978D}" dt="2025-08-20T06:55:34.536" v="839"/>
        <pc:sldMkLst>
          <pc:docMk/>
          <pc:sldMk cId="488140911" sldId="314"/>
        </pc:sldMkLst>
        <pc:spChg chg="mod">
          <ac:chgData name="Memon, Mehak Maqbool" userId="9e085c3b-c3e1-4c0b-b7f7-c77b0adefb15" providerId="ADAL" clId="{88060DB0-AB1F-4F3A-8D6D-3DF3DE21978D}" dt="2025-08-14T09:47:04.451" v="759" actId="113"/>
          <ac:spMkLst>
            <pc:docMk/>
            <pc:sldMk cId="488140911" sldId="314"/>
            <ac:spMk id="1274" creationId="{98CEC333-E625-6D03-1B2B-CB7843A5D1CA}"/>
          </ac:spMkLst>
        </pc:spChg>
        <pc:picChg chg="add mod">
          <ac:chgData name="Memon, Mehak Maqbool" userId="9e085c3b-c3e1-4c0b-b7f7-c77b0adefb15" providerId="ADAL" clId="{88060DB0-AB1F-4F3A-8D6D-3DF3DE21978D}" dt="2025-08-20T06:55:34.536" v="839"/>
          <ac:picMkLst>
            <pc:docMk/>
            <pc:sldMk cId="488140911" sldId="314"/>
            <ac:picMk id="5" creationId="{CD3FED10-2218-4FC4-D28E-4F0508F2CCF6}"/>
          </ac:picMkLst>
        </pc:picChg>
      </pc:sldChg>
      <pc:sldChg chg="addSp modSp">
        <pc:chgData name="Memon, Mehak Maqbool" userId="9e085c3b-c3e1-4c0b-b7f7-c77b0adefb15" providerId="ADAL" clId="{88060DB0-AB1F-4F3A-8D6D-3DF3DE21978D}" dt="2025-08-20T06:55:24.643" v="835"/>
        <pc:sldMkLst>
          <pc:docMk/>
          <pc:sldMk cId="1402981846" sldId="315"/>
        </pc:sldMkLst>
        <pc:picChg chg="add mod">
          <ac:chgData name="Memon, Mehak Maqbool" userId="9e085c3b-c3e1-4c0b-b7f7-c77b0adefb15" providerId="ADAL" clId="{88060DB0-AB1F-4F3A-8D6D-3DF3DE21978D}" dt="2025-08-20T06:55:24.643" v="835"/>
          <ac:picMkLst>
            <pc:docMk/>
            <pc:sldMk cId="1402981846" sldId="315"/>
            <ac:picMk id="2" creationId="{21EB736B-7487-0BBA-DC0D-72EDB57BFB1E}"/>
          </ac:picMkLst>
        </pc:picChg>
      </pc:sldChg>
      <pc:sldChg chg="addSp delSp modSp mod">
        <pc:chgData name="Memon, Mehak Maqbool" userId="9e085c3b-c3e1-4c0b-b7f7-c77b0adefb15" providerId="ADAL" clId="{88060DB0-AB1F-4F3A-8D6D-3DF3DE21978D}" dt="2025-08-20T06:55:32.132" v="838"/>
        <pc:sldMkLst>
          <pc:docMk/>
          <pc:sldMk cId="1444236153" sldId="316"/>
        </pc:sldMkLst>
        <pc:spChg chg="mod">
          <ac:chgData name="Memon, Mehak Maqbool" userId="9e085c3b-c3e1-4c0b-b7f7-c77b0adefb15" providerId="ADAL" clId="{88060DB0-AB1F-4F3A-8D6D-3DF3DE21978D}" dt="2025-08-14T09:43:14.541" v="715" actId="12"/>
          <ac:spMkLst>
            <pc:docMk/>
            <pc:sldMk cId="1444236153" sldId="316"/>
            <ac:spMk id="9" creationId="{69A2240F-4450-C894-FE2A-075E8D82BC71}"/>
          </ac:spMkLst>
        </pc:spChg>
        <pc:spChg chg="mod">
          <ac:chgData name="Memon, Mehak Maqbool" userId="9e085c3b-c3e1-4c0b-b7f7-c77b0adefb15" providerId="ADAL" clId="{88060DB0-AB1F-4F3A-8D6D-3DF3DE21978D}" dt="2025-08-14T09:46:27.546" v="752" actId="115"/>
          <ac:spMkLst>
            <pc:docMk/>
            <pc:sldMk cId="1444236153" sldId="316"/>
            <ac:spMk id="1274" creationId="{9D588E95-5349-49E6-E8E2-AAFC7AEE85C1}"/>
          </ac:spMkLst>
        </pc:spChg>
        <pc:picChg chg="add mod">
          <ac:chgData name="Memon, Mehak Maqbool" userId="9e085c3b-c3e1-4c0b-b7f7-c77b0adefb15" providerId="ADAL" clId="{88060DB0-AB1F-4F3A-8D6D-3DF3DE21978D}" dt="2025-08-20T06:55:32.132" v="838"/>
          <ac:picMkLst>
            <pc:docMk/>
            <pc:sldMk cId="1444236153" sldId="316"/>
            <ac:picMk id="2" creationId="{365B0812-729B-3E31-B64C-95D365F4ADA0}"/>
          </ac:picMkLst>
        </pc:picChg>
      </pc:sldChg>
      <pc:sldChg chg="addSp delSp modSp mod modNotesTx">
        <pc:chgData name="Memon, Mehak Maqbool" userId="9e085c3b-c3e1-4c0b-b7f7-c77b0adefb15" providerId="ADAL" clId="{88060DB0-AB1F-4F3A-8D6D-3DF3DE21978D}" dt="2025-08-20T06:55:29.667" v="837"/>
        <pc:sldMkLst>
          <pc:docMk/>
          <pc:sldMk cId="2408071952" sldId="317"/>
        </pc:sldMkLst>
        <pc:spChg chg="mod">
          <ac:chgData name="Memon, Mehak Maqbool" userId="9e085c3b-c3e1-4c0b-b7f7-c77b0adefb15" providerId="ADAL" clId="{88060DB0-AB1F-4F3A-8D6D-3DF3DE21978D}" dt="2025-08-14T09:43:43.591" v="724" actId="108"/>
          <ac:spMkLst>
            <pc:docMk/>
            <pc:sldMk cId="2408071952" sldId="317"/>
            <ac:spMk id="8" creationId="{34538A65-E96D-35F9-5D7C-2AFB3EC0C75B}"/>
          </ac:spMkLst>
        </pc:spChg>
        <pc:spChg chg="mod">
          <ac:chgData name="Memon, Mehak Maqbool" userId="9e085c3b-c3e1-4c0b-b7f7-c77b0adefb15" providerId="ADAL" clId="{88060DB0-AB1F-4F3A-8D6D-3DF3DE21978D}" dt="2025-08-14T09:46:31.841" v="753" actId="115"/>
          <ac:spMkLst>
            <pc:docMk/>
            <pc:sldMk cId="2408071952" sldId="317"/>
            <ac:spMk id="1274" creationId="{9815F3B7-7B58-42FA-7FF5-A6B5EF4579E9}"/>
          </ac:spMkLst>
        </pc:spChg>
        <pc:picChg chg="add mod">
          <ac:chgData name="Memon, Mehak Maqbool" userId="9e085c3b-c3e1-4c0b-b7f7-c77b0adefb15" providerId="ADAL" clId="{88060DB0-AB1F-4F3A-8D6D-3DF3DE21978D}" dt="2025-08-20T06:55:29.667" v="837"/>
          <ac:picMkLst>
            <pc:docMk/>
            <pc:sldMk cId="2408071952" sldId="317"/>
            <ac:picMk id="3" creationId="{BE7DAF54-8E72-FFA0-F80B-A838188455B2}"/>
          </ac:picMkLst>
        </pc:picChg>
      </pc:sldChg>
      <pc:sldChg chg="addSp modSp">
        <pc:chgData name="Memon, Mehak Maqbool" userId="9e085c3b-c3e1-4c0b-b7f7-c77b0adefb15" providerId="ADAL" clId="{88060DB0-AB1F-4F3A-8D6D-3DF3DE21978D}" dt="2025-08-20T06:55:37.629" v="840"/>
        <pc:sldMkLst>
          <pc:docMk/>
          <pc:sldMk cId="1823566610" sldId="318"/>
        </pc:sldMkLst>
        <pc:picChg chg="add mod">
          <ac:chgData name="Memon, Mehak Maqbool" userId="9e085c3b-c3e1-4c0b-b7f7-c77b0adefb15" providerId="ADAL" clId="{88060DB0-AB1F-4F3A-8D6D-3DF3DE21978D}" dt="2025-08-20T06:55:37.629" v="840"/>
          <ac:picMkLst>
            <pc:docMk/>
            <pc:sldMk cId="1823566610" sldId="318"/>
            <ac:picMk id="2" creationId="{4DF70405-034B-EDD5-1F41-DBC5CC451330}"/>
          </ac:picMkLst>
        </pc:picChg>
      </pc:sldChg>
      <pc:sldChg chg="addSp modSp mod">
        <pc:chgData name="Memon, Mehak Maqbool" userId="9e085c3b-c3e1-4c0b-b7f7-c77b0adefb15" providerId="ADAL" clId="{88060DB0-AB1F-4F3A-8D6D-3DF3DE21978D}" dt="2025-08-20T06:55:44.001" v="843"/>
        <pc:sldMkLst>
          <pc:docMk/>
          <pc:sldMk cId="803664702" sldId="319"/>
        </pc:sldMkLst>
        <pc:spChg chg="mod">
          <ac:chgData name="Memon, Mehak Maqbool" userId="9e085c3b-c3e1-4c0b-b7f7-c77b0adefb15" providerId="ADAL" clId="{88060DB0-AB1F-4F3A-8D6D-3DF3DE21978D}" dt="2025-08-14T09:49:13.172" v="805" actId="20577"/>
          <ac:spMkLst>
            <pc:docMk/>
            <pc:sldMk cId="803664702" sldId="319"/>
            <ac:spMk id="1274" creationId="{839E1317-F625-0907-4CEF-71CDEF9CC878}"/>
          </ac:spMkLst>
        </pc:spChg>
        <pc:picChg chg="add mod">
          <ac:chgData name="Memon, Mehak Maqbool" userId="9e085c3b-c3e1-4c0b-b7f7-c77b0adefb15" providerId="ADAL" clId="{88060DB0-AB1F-4F3A-8D6D-3DF3DE21978D}" dt="2025-08-20T06:55:44.001" v="843"/>
          <ac:picMkLst>
            <pc:docMk/>
            <pc:sldMk cId="803664702" sldId="319"/>
            <ac:picMk id="2" creationId="{D24F41E1-AD60-3D83-2123-66080B345A2D}"/>
          </ac:picMkLst>
        </pc:picChg>
      </pc:sldChg>
      <pc:sldChg chg="addSp modSp">
        <pc:chgData name="Memon, Mehak Maqbool" userId="9e085c3b-c3e1-4c0b-b7f7-c77b0adefb15" providerId="ADAL" clId="{88060DB0-AB1F-4F3A-8D6D-3DF3DE21978D}" dt="2025-08-20T06:55:39.398" v="841"/>
        <pc:sldMkLst>
          <pc:docMk/>
          <pc:sldMk cId="1819182029" sldId="320"/>
        </pc:sldMkLst>
        <pc:picChg chg="add mod">
          <ac:chgData name="Memon, Mehak Maqbool" userId="9e085c3b-c3e1-4c0b-b7f7-c77b0adefb15" providerId="ADAL" clId="{88060DB0-AB1F-4F3A-8D6D-3DF3DE21978D}" dt="2025-08-20T06:55:39.398" v="841"/>
          <ac:picMkLst>
            <pc:docMk/>
            <pc:sldMk cId="1819182029" sldId="320"/>
            <ac:picMk id="2" creationId="{1A14432E-2F60-6B8D-12EB-E9A5B6DB827B}"/>
          </ac:picMkLst>
        </pc:picChg>
      </pc:sldChg>
      <pc:sldChg chg="addSp delSp modSp mod">
        <pc:chgData name="Memon, Mehak Maqbool" userId="9e085c3b-c3e1-4c0b-b7f7-c77b0adefb15" providerId="ADAL" clId="{88060DB0-AB1F-4F3A-8D6D-3DF3DE21978D}" dt="2025-08-20T06:55:51.163" v="846" actId="478"/>
        <pc:sldMkLst>
          <pc:docMk/>
          <pc:sldMk cId="1795138520" sldId="321"/>
        </pc:sldMkLst>
        <pc:spChg chg="mod">
          <ac:chgData name="Memon, Mehak Maqbool" userId="9e085c3b-c3e1-4c0b-b7f7-c77b0adefb15" providerId="ADAL" clId="{88060DB0-AB1F-4F3A-8D6D-3DF3DE21978D}" dt="2025-08-13T15:20:12.653" v="693" actId="20577"/>
          <ac:spMkLst>
            <pc:docMk/>
            <pc:sldMk cId="1795138520" sldId="321"/>
            <ac:spMk id="6" creationId="{9326F174-34F7-4DF8-FBAB-410E8351791C}"/>
          </ac:spMkLst>
        </pc:spChg>
        <pc:picChg chg="add mod">
          <ac:chgData name="Memon, Mehak Maqbool" userId="9e085c3b-c3e1-4c0b-b7f7-c77b0adefb15" providerId="ADAL" clId="{88060DB0-AB1F-4F3A-8D6D-3DF3DE21978D}" dt="2025-08-20T06:55:46.625" v="844"/>
          <ac:picMkLst>
            <pc:docMk/>
            <pc:sldMk cId="1795138520" sldId="321"/>
            <ac:picMk id="2" creationId="{8177CC45-2182-D00E-92B9-D66D67E67D99}"/>
          </ac:picMkLst>
        </pc:picChg>
      </pc:sldChg>
      <pc:sldChg chg="addSp modSp">
        <pc:chgData name="Memon, Mehak Maqbool" userId="9e085c3b-c3e1-4c0b-b7f7-c77b0adefb15" providerId="ADAL" clId="{88060DB0-AB1F-4F3A-8D6D-3DF3DE21978D}" dt="2025-08-20T06:55:42.228" v="842"/>
        <pc:sldMkLst>
          <pc:docMk/>
          <pc:sldMk cId="729436183" sldId="322"/>
        </pc:sldMkLst>
        <pc:picChg chg="add mod">
          <ac:chgData name="Memon, Mehak Maqbool" userId="9e085c3b-c3e1-4c0b-b7f7-c77b0adefb15" providerId="ADAL" clId="{88060DB0-AB1F-4F3A-8D6D-3DF3DE21978D}" dt="2025-08-20T06:55:42.228" v="842"/>
          <ac:picMkLst>
            <pc:docMk/>
            <pc:sldMk cId="729436183" sldId="322"/>
            <ac:picMk id="2" creationId="{AD759710-14DE-4450-49B7-CE55DEDC85C6}"/>
          </ac:picMkLst>
        </pc:picChg>
      </pc:sldChg>
      <pc:sldChg chg="addSp modSp mod">
        <pc:chgData name="Memon, Mehak Maqbool" userId="9e085c3b-c3e1-4c0b-b7f7-c77b0adefb15" providerId="ADAL" clId="{88060DB0-AB1F-4F3A-8D6D-3DF3DE21978D}" dt="2025-08-20T06:55:54.082" v="847"/>
        <pc:sldMkLst>
          <pc:docMk/>
          <pc:sldMk cId="2164137408" sldId="323"/>
        </pc:sldMkLst>
        <pc:spChg chg="mod">
          <ac:chgData name="Memon, Mehak Maqbool" userId="9e085c3b-c3e1-4c0b-b7f7-c77b0adefb15" providerId="ADAL" clId="{88060DB0-AB1F-4F3A-8D6D-3DF3DE21978D}" dt="2025-08-14T09:49:45.450" v="808" actId="108"/>
          <ac:spMkLst>
            <pc:docMk/>
            <pc:sldMk cId="2164137408" sldId="323"/>
            <ac:spMk id="12" creationId="{4F53EF66-D854-AE1D-C8AE-C362381CD786}"/>
          </ac:spMkLst>
        </pc:spChg>
        <pc:picChg chg="add mod">
          <ac:chgData name="Memon, Mehak Maqbool" userId="9e085c3b-c3e1-4c0b-b7f7-c77b0adefb15" providerId="ADAL" clId="{88060DB0-AB1F-4F3A-8D6D-3DF3DE21978D}" dt="2025-08-20T06:55:54.082" v="847"/>
          <ac:picMkLst>
            <pc:docMk/>
            <pc:sldMk cId="2164137408" sldId="323"/>
            <ac:picMk id="2" creationId="{0FC638C9-FEA0-854E-44A2-C9F4F1E05D49}"/>
          </ac:picMkLst>
        </pc:picChg>
      </pc:sldChg>
      <pc:sldChg chg="addSp modSp mod">
        <pc:chgData name="Memon, Mehak Maqbool" userId="9e085c3b-c3e1-4c0b-b7f7-c77b0adefb15" providerId="ADAL" clId="{88060DB0-AB1F-4F3A-8D6D-3DF3DE21978D}" dt="2025-08-20T06:56:07.099" v="852"/>
        <pc:sldMkLst>
          <pc:docMk/>
          <pc:sldMk cId="1951374478" sldId="324"/>
        </pc:sldMkLst>
        <pc:spChg chg="mod">
          <ac:chgData name="Memon, Mehak Maqbool" userId="9e085c3b-c3e1-4c0b-b7f7-c77b0adefb15" providerId="ADAL" clId="{88060DB0-AB1F-4F3A-8D6D-3DF3DE21978D}" dt="2025-08-14T09:50:29.876" v="809" actId="20577"/>
          <ac:spMkLst>
            <pc:docMk/>
            <pc:sldMk cId="1951374478" sldId="324"/>
            <ac:spMk id="3" creationId="{45D66919-9F1F-5860-5976-B9D04DA47213}"/>
          </ac:spMkLst>
        </pc:spChg>
        <pc:spChg chg="mod">
          <ac:chgData name="Memon, Mehak Maqbool" userId="9e085c3b-c3e1-4c0b-b7f7-c77b0adefb15" providerId="ADAL" clId="{88060DB0-AB1F-4F3A-8D6D-3DF3DE21978D}" dt="2025-08-13T14:44:20.707" v="108" actId="14100"/>
          <ac:spMkLst>
            <pc:docMk/>
            <pc:sldMk cId="1951374478" sldId="324"/>
            <ac:spMk id="1274" creationId="{B6788372-30E7-7E9C-A009-1EEE2A00FBB3}"/>
          </ac:spMkLst>
        </pc:spChg>
        <pc:picChg chg="add mod">
          <ac:chgData name="Memon, Mehak Maqbool" userId="9e085c3b-c3e1-4c0b-b7f7-c77b0adefb15" providerId="ADAL" clId="{88060DB0-AB1F-4F3A-8D6D-3DF3DE21978D}" dt="2025-08-20T06:56:07.099" v="852"/>
          <ac:picMkLst>
            <pc:docMk/>
            <pc:sldMk cId="1951374478" sldId="324"/>
            <ac:picMk id="2" creationId="{91AE21FB-02AB-1A6D-821A-6C34C8037289}"/>
          </ac:picMkLst>
        </pc:picChg>
      </pc:sldChg>
      <pc:sldChg chg="addSp modSp mod ord modNotesTx">
        <pc:chgData name="Memon, Mehak Maqbool" userId="9e085c3b-c3e1-4c0b-b7f7-c77b0adefb15" providerId="ADAL" clId="{88060DB0-AB1F-4F3A-8D6D-3DF3DE21978D}" dt="2025-08-20T06:56:14.244" v="854"/>
        <pc:sldMkLst>
          <pc:docMk/>
          <pc:sldMk cId="1993497639" sldId="325"/>
        </pc:sldMkLst>
        <pc:spChg chg="mod">
          <ac:chgData name="Memon, Mehak Maqbool" userId="9e085c3b-c3e1-4c0b-b7f7-c77b0adefb15" providerId="ADAL" clId="{88060DB0-AB1F-4F3A-8D6D-3DF3DE21978D}" dt="2025-08-13T14:30:21.224" v="96" actId="20577"/>
          <ac:spMkLst>
            <pc:docMk/>
            <pc:sldMk cId="1993497639" sldId="325"/>
            <ac:spMk id="1274" creationId="{2CD6A361-30E8-1DAC-7B8E-43103F24B993}"/>
          </ac:spMkLst>
        </pc:spChg>
        <pc:picChg chg="add mod">
          <ac:chgData name="Memon, Mehak Maqbool" userId="9e085c3b-c3e1-4c0b-b7f7-c77b0adefb15" providerId="ADAL" clId="{88060DB0-AB1F-4F3A-8D6D-3DF3DE21978D}" dt="2025-08-20T06:56:14.244" v="854"/>
          <ac:picMkLst>
            <pc:docMk/>
            <pc:sldMk cId="1993497639" sldId="325"/>
            <ac:picMk id="2" creationId="{CDF5BA21-99C8-62F8-9A62-2DB60663E2E5}"/>
          </ac:picMkLst>
        </pc:picChg>
      </pc:sldChg>
      <pc:sldChg chg="addSp modSp">
        <pc:chgData name="Memon, Mehak Maqbool" userId="9e085c3b-c3e1-4c0b-b7f7-c77b0adefb15" providerId="ADAL" clId="{88060DB0-AB1F-4F3A-8D6D-3DF3DE21978D}" dt="2025-08-20T06:55:57.470" v="848"/>
        <pc:sldMkLst>
          <pc:docMk/>
          <pc:sldMk cId="3398916201" sldId="326"/>
        </pc:sldMkLst>
        <pc:picChg chg="add mod">
          <ac:chgData name="Memon, Mehak Maqbool" userId="9e085c3b-c3e1-4c0b-b7f7-c77b0adefb15" providerId="ADAL" clId="{88060DB0-AB1F-4F3A-8D6D-3DF3DE21978D}" dt="2025-08-20T06:55:57.470" v="848"/>
          <ac:picMkLst>
            <pc:docMk/>
            <pc:sldMk cId="3398916201" sldId="326"/>
            <ac:picMk id="2" creationId="{DCD5B1DD-7327-E97A-8D64-6A99ED6A9666}"/>
          </ac:picMkLst>
        </pc:picChg>
      </pc:sldChg>
      <pc:sldChg chg="addSp modSp">
        <pc:chgData name="Memon, Mehak Maqbool" userId="9e085c3b-c3e1-4c0b-b7f7-c77b0adefb15" providerId="ADAL" clId="{88060DB0-AB1F-4F3A-8D6D-3DF3DE21978D}" dt="2025-08-20T06:55:59.844" v="849"/>
        <pc:sldMkLst>
          <pc:docMk/>
          <pc:sldMk cId="1304040811" sldId="327"/>
        </pc:sldMkLst>
        <pc:picChg chg="add mod">
          <ac:chgData name="Memon, Mehak Maqbool" userId="9e085c3b-c3e1-4c0b-b7f7-c77b0adefb15" providerId="ADAL" clId="{88060DB0-AB1F-4F3A-8D6D-3DF3DE21978D}" dt="2025-08-20T06:55:59.844" v="849"/>
          <ac:picMkLst>
            <pc:docMk/>
            <pc:sldMk cId="1304040811" sldId="327"/>
            <ac:picMk id="5" creationId="{CE3AD519-F3CB-17C6-3FD3-551790101555}"/>
          </ac:picMkLst>
        </pc:picChg>
      </pc:sldChg>
      <pc:sldChg chg="addSp modSp">
        <pc:chgData name="Memon, Mehak Maqbool" userId="9e085c3b-c3e1-4c0b-b7f7-c77b0adefb15" providerId="ADAL" clId="{88060DB0-AB1F-4F3A-8D6D-3DF3DE21978D}" dt="2025-08-20T06:56:01.941" v="850"/>
        <pc:sldMkLst>
          <pc:docMk/>
          <pc:sldMk cId="180784736" sldId="328"/>
        </pc:sldMkLst>
        <pc:picChg chg="add mod">
          <ac:chgData name="Memon, Mehak Maqbool" userId="9e085c3b-c3e1-4c0b-b7f7-c77b0adefb15" providerId="ADAL" clId="{88060DB0-AB1F-4F3A-8D6D-3DF3DE21978D}" dt="2025-08-20T06:56:01.941" v="850"/>
          <ac:picMkLst>
            <pc:docMk/>
            <pc:sldMk cId="180784736" sldId="328"/>
            <ac:picMk id="3" creationId="{EF471B70-88A4-C020-CE7D-84A0C1365EA2}"/>
          </ac:picMkLst>
        </pc:picChg>
      </pc:sldChg>
      <pc:sldChg chg="addSp modSp">
        <pc:chgData name="Memon, Mehak Maqbool" userId="9e085c3b-c3e1-4c0b-b7f7-c77b0adefb15" providerId="ADAL" clId="{88060DB0-AB1F-4F3A-8D6D-3DF3DE21978D}" dt="2025-08-20T06:56:05.102" v="851"/>
        <pc:sldMkLst>
          <pc:docMk/>
          <pc:sldMk cId="2298458621" sldId="329"/>
        </pc:sldMkLst>
        <pc:picChg chg="add mod">
          <ac:chgData name="Memon, Mehak Maqbool" userId="9e085c3b-c3e1-4c0b-b7f7-c77b0adefb15" providerId="ADAL" clId="{88060DB0-AB1F-4F3A-8D6D-3DF3DE21978D}" dt="2025-08-20T06:56:05.102" v="851"/>
          <ac:picMkLst>
            <pc:docMk/>
            <pc:sldMk cId="2298458621" sldId="329"/>
            <ac:picMk id="3" creationId="{D51A5445-0587-415F-58A1-F7965FBB88E3}"/>
          </ac:picMkLst>
        </pc:picChg>
      </pc:sldChg>
      <pc:sldChg chg="addSp modSp mod">
        <pc:chgData name="Memon, Mehak Maqbool" userId="9e085c3b-c3e1-4c0b-b7f7-c77b0adefb15" providerId="ADAL" clId="{88060DB0-AB1F-4F3A-8D6D-3DF3DE21978D}" dt="2025-08-20T06:56:11.958" v="853"/>
        <pc:sldMkLst>
          <pc:docMk/>
          <pc:sldMk cId="2324579000" sldId="330"/>
        </pc:sldMkLst>
        <pc:spChg chg="mod">
          <ac:chgData name="Memon, Mehak Maqbool" userId="9e085c3b-c3e1-4c0b-b7f7-c77b0adefb15" providerId="ADAL" clId="{88060DB0-AB1F-4F3A-8D6D-3DF3DE21978D}" dt="2025-08-14T09:50:58.592" v="818" actId="108"/>
          <ac:spMkLst>
            <pc:docMk/>
            <pc:sldMk cId="2324579000" sldId="330"/>
            <ac:spMk id="5" creationId="{55CB89BA-1119-0AFD-C1CC-79ACFE1E2814}"/>
          </ac:spMkLst>
        </pc:spChg>
        <pc:spChg chg="mod">
          <ac:chgData name="Memon, Mehak Maqbool" userId="9e085c3b-c3e1-4c0b-b7f7-c77b0adefb15" providerId="ADAL" clId="{88060DB0-AB1F-4F3A-8D6D-3DF3DE21978D}" dt="2025-08-13T14:43:20.306" v="106" actId="1035"/>
          <ac:spMkLst>
            <pc:docMk/>
            <pc:sldMk cId="2324579000" sldId="330"/>
            <ac:spMk id="8" creationId="{FAFDBD83-A7CA-FF70-EC19-38FA351E4A45}"/>
          </ac:spMkLst>
        </pc:spChg>
        <pc:graphicFrameChg chg="mod modGraphic">
          <ac:chgData name="Memon, Mehak Maqbool" userId="9e085c3b-c3e1-4c0b-b7f7-c77b0adefb15" providerId="ADAL" clId="{88060DB0-AB1F-4F3A-8D6D-3DF3DE21978D}" dt="2025-08-14T09:51:21.494" v="826" actId="113"/>
          <ac:graphicFrameMkLst>
            <pc:docMk/>
            <pc:sldMk cId="2324579000" sldId="330"/>
            <ac:graphicFrameMk id="12" creationId="{E1B37906-75C8-9B95-E602-18D00D2A1ED1}"/>
          </ac:graphicFrameMkLst>
        </pc:graphicFrameChg>
        <pc:picChg chg="add mod">
          <ac:chgData name="Memon, Mehak Maqbool" userId="9e085c3b-c3e1-4c0b-b7f7-c77b0adefb15" providerId="ADAL" clId="{88060DB0-AB1F-4F3A-8D6D-3DF3DE21978D}" dt="2025-08-20T06:56:11.958" v="853"/>
          <ac:picMkLst>
            <pc:docMk/>
            <pc:sldMk cId="2324579000" sldId="330"/>
            <ac:picMk id="2" creationId="{D5627F7C-C4B3-9837-5355-6066E6821EA5}"/>
          </ac:picMkLst>
        </pc:picChg>
        <pc:picChg chg="mod">
          <ac:chgData name="Memon, Mehak Maqbool" userId="9e085c3b-c3e1-4c0b-b7f7-c77b0adefb15" providerId="ADAL" clId="{88060DB0-AB1F-4F3A-8D6D-3DF3DE21978D}" dt="2025-08-14T09:51:33.352" v="828" actId="1076"/>
          <ac:picMkLst>
            <pc:docMk/>
            <pc:sldMk cId="2324579000" sldId="330"/>
            <ac:picMk id="10" creationId="{92D3498E-53C0-C525-873D-7B933F88E5C9}"/>
          </ac:picMkLst>
        </pc:picChg>
      </pc:sldChg>
      <pc:sldChg chg="addSp delSp modSp add mod ord modCm modNotesTx">
        <pc:chgData name="Memon, Mehak Maqbool" userId="9e085c3b-c3e1-4c0b-b7f7-c77b0adefb15" providerId="ADAL" clId="{88060DB0-AB1F-4F3A-8D6D-3DF3DE21978D}" dt="2025-08-20T06:56:16.675" v="855"/>
        <pc:sldMkLst>
          <pc:docMk/>
          <pc:sldMk cId="3802207407" sldId="331"/>
        </pc:sldMkLst>
        <pc:spChg chg="mod">
          <ac:chgData name="Memon, Mehak Maqbool" userId="9e085c3b-c3e1-4c0b-b7f7-c77b0adefb15" providerId="ADAL" clId="{88060DB0-AB1F-4F3A-8D6D-3DF3DE21978D}" dt="2025-08-13T15:17:49.671" v="687" actId="20577"/>
          <ac:spMkLst>
            <pc:docMk/>
            <pc:sldMk cId="3802207407" sldId="331"/>
            <ac:spMk id="6" creationId="{1081B29A-7152-9680-E2BF-80A8D291A542}"/>
          </ac:spMkLst>
        </pc:spChg>
        <pc:spChg chg="add mod">
          <ac:chgData name="Memon, Mehak Maqbool" userId="9e085c3b-c3e1-4c0b-b7f7-c77b0adefb15" providerId="ADAL" clId="{88060DB0-AB1F-4F3A-8D6D-3DF3DE21978D}" dt="2025-08-13T15:13:24.041" v="670" actId="207"/>
          <ac:spMkLst>
            <pc:docMk/>
            <pc:sldMk cId="3802207407" sldId="331"/>
            <ac:spMk id="11" creationId="{63A570A4-9D85-84B2-433A-88747E3C288C}"/>
          </ac:spMkLst>
        </pc:spChg>
        <pc:spChg chg="mod">
          <ac:chgData name="Memon, Mehak Maqbool" userId="9e085c3b-c3e1-4c0b-b7f7-c77b0adefb15" providerId="ADAL" clId="{88060DB0-AB1F-4F3A-8D6D-3DF3DE21978D}" dt="2025-08-13T15:18:12.713" v="690" actId="113"/>
          <ac:spMkLst>
            <pc:docMk/>
            <pc:sldMk cId="3802207407" sldId="331"/>
            <ac:spMk id="1274" creationId="{35EF9C71-F293-EE9B-FBD6-47D24F5E849A}"/>
          </ac:spMkLst>
        </pc:spChg>
        <pc:picChg chg="add mod">
          <ac:chgData name="Memon, Mehak Maqbool" userId="9e085c3b-c3e1-4c0b-b7f7-c77b0adefb15" providerId="ADAL" clId="{88060DB0-AB1F-4F3A-8D6D-3DF3DE21978D}" dt="2025-08-20T06:56:16.675" v="855"/>
          <ac:picMkLst>
            <pc:docMk/>
            <pc:sldMk cId="3802207407" sldId="331"/>
            <ac:picMk id="2" creationId="{639AA37B-3E1C-FA2D-C2A3-83DFD52B717F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emon, Mehak Maqbool" userId="9e085c3b-c3e1-4c0b-b7f7-c77b0adefb15" providerId="ADAL" clId="{88060DB0-AB1F-4F3A-8D6D-3DF3DE21978D}" dt="2025-08-13T15:17:58.941" v="688" actId="20577"/>
              <pc2:cmMkLst xmlns:pc2="http://schemas.microsoft.com/office/powerpoint/2019/9/main/command">
                <pc:docMk/>
                <pc:sldMk cId="3802207407" sldId="331"/>
                <pc2:cmMk id="{F46F4B47-D872-4BDD-AF58-7EE636419352}"/>
              </pc2:cmMkLst>
            </pc226:cmChg>
          </p:ext>
        </pc:extLst>
      </pc:sldChg>
      <pc:sldMasterChg chg="delSldLayout">
        <pc:chgData name="Memon, Mehak Maqbool" userId="9e085c3b-c3e1-4c0b-b7f7-c77b0adefb15" providerId="ADAL" clId="{88060DB0-AB1F-4F3A-8D6D-3DF3DE21978D}" dt="2025-08-13T14:08:26.202" v="33" actId="47"/>
        <pc:sldMasterMkLst>
          <pc:docMk/>
          <pc:sldMasterMk cId="0" sldId="2147483682"/>
        </pc:sldMasterMkLst>
        <pc:sldLayoutChg chg="del">
          <pc:chgData name="Memon, Mehak Maqbool" userId="9e085c3b-c3e1-4c0b-b7f7-c77b0adefb15" providerId="ADAL" clId="{88060DB0-AB1F-4F3A-8D6D-3DF3DE21978D}" dt="2025-08-13T14:07:05.639" v="0" actId="47"/>
          <pc:sldLayoutMkLst>
            <pc:docMk/>
            <pc:sldMasterMk cId="0" sldId="2147483682"/>
            <pc:sldLayoutMk cId="0" sldId="2147483649"/>
          </pc:sldLayoutMkLst>
        </pc:sldLayoutChg>
        <pc:sldLayoutChg chg="del">
          <pc:chgData name="Memon, Mehak Maqbool" userId="9e085c3b-c3e1-4c0b-b7f7-c77b0adefb15" providerId="ADAL" clId="{88060DB0-AB1F-4F3A-8D6D-3DF3DE21978D}" dt="2025-08-13T14:08:26.202" v="33" actId="47"/>
          <pc:sldLayoutMkLst>
            <pc:docMk/>
            <pc:sldMasterMk cId="0" sldId="2147483682"/>
            <pc:sldLayoutMk cId="0" sldId="2147483650"/>
          </pc:sldLayoutMkLst>
        </pc:sldLayoutChg>
        <pc:sldLayoutChg chg="del">
          <pc:chgData name="Memon, Mehak Maqbool" userId="9e085c3b-c3e1-4c0b-b7f7-c77b0adefb15" providerId="ADAL" clId="{88060DB0-AB1F-4F3A-8D6D-3DF3DE21978D}" dt="2025-08-13T14:08:22.344" v="29" actId="47"/>
          <pc:sldLayoutMkLst>
            <pc:docMk/>
            <pc:sldMasterMk cId="0" sldId="2147483682"/>
            <pc:sldLayoutMk cId="0" sldId="2147483651"/>
          </pc:sldLayoutMkLst>
        </pc:sldLayoutChg>
        <pc:sldLayoutChg chg="del">
          <pc:chgData name="Memon, Mehak Maqbool" userId="9e085c3b-c3e1-4c0b-b7f7-c77b0adefb15" providerId="ADAL" clId="{88060DB0-AB1F-4F3A-8D6D-3DF3DE21978D}" dt="2025-08-13T14:08:23.085" v="30" actId="47"/>
          <pc:sldLayoutMkLst>
            <pc:docMk/>
            <pc:sldMasterMk cId="0" sldId="2147483682"/>
            <pc:sldLayoutMk cId="0" sldId="2147483652"/>
          </pc:sldLayoutMkLst>
        </pc:sldLayoutChg>
        <pc:sldLayoutChg chg="del">
          <pc:chgData name="Memon, Mehak Maqbool" userId="9e085c3b-c3e1-4c0b-b7f7-c77b0adefb15" providerId="ADAL" clId="{88060DB0-AB1F-4F3A-8D6D-3DF3DE21978D}" dt="2025-08-13T14:07:08.323" v="2" actId="47"/>
          <pc:sldLayoutMkLst>
            <pc:docMk/>
            <pc:sldMasterMk cId="0" sldId="2147483682"/>
            <pc:sldLayoutMk cId="0" sldId="2147483653"/>
          </pc:sldLayoutMkLst>
        </pc:sldLayoutChg>
        <pc:sldLayoutChg chg="del">
          <pc:chgData name="Memon, Mehak Maqbool" userId="9e085c3b-c3e1-4c0b-b7f7-c77b0adefb15" providerId="ADAL" clId="{88060DB0-AB1F-4F3A-8D6D-3DF3DE21978D}" dt="2025-08-13T14:07:17.184" v="7" actId="47"/>
          <pc:sldLayoutMkLst>
            <pc:docMk/>
            <pc:sldMasterMk cId="0" sldId="2147483682"/>
            <pc:sldLayoutMk cId="0" sldId="2147483654"/>
          </pc:sldLayoutMkLst>
        </pc:sldLayoutChg>
        <pc:sldLayoutChg chg="del">
          <pc:chgData name="Memon, Mehak Maqbool" userId="9e085c3b-c3e1-4c0b-b7f7-c77b0adefb15" providerId="ADAL" clId="{88060DB0-AB1F-4F3A-8D6D-3DF3DE21978D}" dt="2025-08-13T14:07:07.303" v="1" actId="47"/>
          <pc:sldLayoutMkLst>
            <pc:docMk/>
            <pc:sldMasterMk cId="0" sldId="2147483682"/>
            <pc:sldLayoutMk cId="0" sldId="2147483655"/>
          </pc:sldLayoutMkLst>
        </pc:sldLayoutChg>
        <pc:sldLayoutChg chg="del">
          <pc:chgData name="Memon, Mehak Maqbool" userId="9e085c3b-c3e1-4c0b-b7f7-c77b0adefb15" providerId="ADAL" clId="{88060DB0-AB1F-4F3A-8D6D-3DF3DE21978D}" dt="2025-08-13T14:07:26.917" v="9" actId="47"/>
          <pc:sldLayoutMkLst>
            <pc:docMk/>
            <pc:sldMasterMk cId="0" sldId="2147483682"/>
            <pc:sldLayoutMk cId="0" sldId="2147483656"/>
          </pc:sldLayoutMkLst>
        </pc:sldLayoutChg>
        <pc:sldLayoutChg chg="del">
          <pc:chgData name="Memon, Mehak Maqbool" userId="9e085c3b-c3e1-4c0b-b7f7-c77b0adefb15" providerId="ADAL" clId="{88060DB0-AB1F-4F3A-8D6D-3DF3DE21978D}" dt="2025-08-13T14:07:34.826" v="11" actId="47"/>
          <pc:sldLayoutMkLst>
            <pc:docMk/>
            <pc:sldMasterMk cId="0" sldId="2147483682"/>
            <pc:sldLayoutMk cId="0" sldId="2147483657"/>
          </pc:sldLayoutMkLst>
        </pc:sldLayoutChg>
        <pc:sldLayoutChg chg="del">
          <pc:chgData name="Memon, Mehak Maqbool" userId="9e085c3b-c3e1-4c0b-b7f7-c77b0adefb15" providerId="ADAL" clId="{88060DB0-AB1F-4F3A-8D6D-3DF3DE21978D}" dt="2025-08-13T14:07:20.134" v="8" actId="47"/>
          <pc:sldLayoutMkLst>
            <pc:docMk/>
            <pc:sldMasterMk cId="0" sldId="2147483682"/>
            <pc:sldLayoutMk cId="0" sldId="2147483660"/>
          </pc:sldLayoutMkLst>
        </pc:sldLayoutChg>
        <pc:sldLayoutChg chg="del">
          <pc:chgData name="Memon, Mehak Maqbool" userId="9e085c3b-c3e1-4c0b-b7f7-c77b0adefb15" providerId="ADAL" clId="{88060DB0-AB1F-4F3A-8D6D-3DF3DE21978D}" dt="2025-08-13T14:07:32.988" v="10" actId="47"/>
          <pc:sldLayoutMkLst>
            <pc:docMk/>
            <pc:sldMasterMk cId="0" sldId="2147483682"/>
            <pc:sldLayoutMk cId="0" sldId="2147483661"/>
          </pc:sldLayoutMkLst>
        </pc:sldLayoutChg>
        <pc:sldLayoutChg chg="del">
          <pc:chgData name="Memon, Mehak Maqbool" userId="9e085c3b-c3e1-4c0b-b7f7-c77b0adefb15" providerId="ADAL" clId="{88060DB0-AB1F-4F3A-8D6D-3DF3DE21978D}" dt="2025-08-13T14:07:43.460" v="14" actId="47"/>
          <pc:sldLayoutMkLst>
            <pc:docMk/>
            <pc:sldMasterMk cId="0" sldId="2147483682"/>
            <pc:sldLayoutMk cId="0" sldId="2147483662"/>
          </pc:sldLayoutMkLst>
        </pc:sldLayoutChg>
        <pc:sldLayoutChg chg="del">
          <pc:chgData name="Memon, Mehak Maqbool" userId="9e085c3b-c3e1-4c0b-b7f7-c77b0adefb15" providerId="ADAL" clId="{88060DB0-AB1F-4F3A-8D6D-3DF3DE21978D}" dt="2025-08-13T14:07:47.642" v="16" actId="47"/>
          <pc:sldLayoutMkLst>
            <pc:docMk/>
            <pc:sldMasterMk cId="0" sldId="2147483682"/>
            <pc:sldLayoutMk cId="0" sldId="2147483663"/>
          </pc:sldLayoutMkLst>
        </pc:sldLayoutChg>
        <pc:sldLayoutChg chg="del">
          <pc:chgData name="Memon, Mehak Maqbool" userId="9e085c3b-c3e1-4c0b-b7f7-c77b0adefb15" providerId="ADAL" clId="{88060DB0-AB1F-4F3A-8D6D-3DF3DE21978D}" dt="2025-08-13T14:07:45.869" v="15" actId="47"/>
          <pc:sldLayoutMkLst>
            <pc:docMk/>
            <pc:sldMasterMk cId="0" sldId="2147483682"/>
            <pc:sldLayoutMk cId="0" sldId="2147483664"/>
          </pc:sldLayoutMkLst>
        </pc:sldLayoutChg>
        <pc:sldLayoutChg chg="del">
          <pc:chgData name="Memon, Mehak Maqbool" userId="9e085c3b-c3e1-4c0b-b7f7-c77b0adefb15" providerId="ADAL" clId="{88060DB0-AB1F-4F3A-8D6D-3DF3DE21978D}" dt="2025-08-13T14:07:10.993" v="3" actId="47"/>
          <pc:sldLayoutMkLst>
            <pc:docMk/>
            <pc:sldMasterMk cId="0" sldId="2147483682"/>
            <pc:sldLayoutMk cId="0" sldId="2147483665"/>
          </pc:sldLayoutMkLst>
        </pc:sldLayoutChg>
        <pc:sldLayoutChg chg="del">
          <pc:chgData name="Memon, Mehak Maqbool" userId="9e085c3b-c3e1-4c0b-b7f7-c77b0adefb15" providerId="ADAL" clId="{88060DB0-AB1F-4F3A-8D6D-3DF3DE21978D}" dt="2025-08-13T14:07:12.207" v="4" actId="47"/>
          <pc:sldLayoutMkLst>
            <pc:docMk/>
            <pc:sldMasterMk cId="0" sldId="2147483682"/>
            <pc:sldLayoutMk cId="0" sldId="2147483667"/>
          </pc:sldLayoutMkLst>
        </pc:sldLayoutChg>
        <pc:sldLayoutChg chg="del">
          <pc:chgData name="Memon, Mehak Maqbool" userId="9e085c3b-c3e1-4c0b-b7f7-c77b0adefb15" providerId="ADAL" clId="{88060DB0-AB1F-4F3A-8D6D-3DF3DE21978D}" dt="2025-08-13T14:07:14.595" v="5" actId="47"/>
          <pc:sldLayoutMkLst>
            <pc:docMk/>
            <pc:sldMasterMk cId="0" sldId="2147483682"/>
            <pc:sldLayoutMk cId="0" sldId="2147483668"/>
          </pc:sldLayoutMkLst>
        </pc:sldLayoutChg>
        <pc:sldLayoutChg chg="del">
          <pc:chgData name="Memon, Mehak Maqbool" userId="9e085c3b-c3e1-4c0b-b7f7-c77b0adefb15" providerId="ADAL" clId="{88060DB0-AB1F-4F3A-8D6D-3DF3DE21978D}" dt="2025-08-13T14:07:16.070" v="6" actId="47"/>
          <pc:sldLayoutMkLst>
            <pc:docMk/>
            <pc:sldMasterMk cId="0" sldId="2147483682"/>
            <pc:sldLayoutMk cId="0" sldId="2147483669"/>
          </pc:sldLayoutMkLst>
        </pc:sldLayoutChg>
        <pc:sldLayoutChg chg="del">
          <pc:chgData name="Memon, Mehak Maqbool" userId="9e085c3b-c3e1-4c0b-b7f7-c77b0adefb15" providerId="ADAL" clId="{88060DB0-AB1F-4F3A-8D6D-3DF3DE21978D}" dt="2025-08-13T14:08:16.972" v="25" actId="47"/>
          <pc:sldLayoutMkLst>
            <pc:docMk/>
            <pc:sldMasterMk cId="0" sldId="2147483682"/>
            <pc:sldLayoutMk cId="0" sldId="2147483670"/>
          </pc:sldLayoutMkLst>
        </pc:sldLayoutChg>
        <pc:sldLayoutChg chg="del">
          <pc:chgData name="Memon, Mehak Maqbool" userId="9e085c3b-c3e1-4c0b-b7f7-c77b0adefb15" providerId="ADAL" clId="{88060DB0-AB1F-4F3A-8D6D-3DF3DE21978D}" dt="2025-08-13T14:07:38.043" v="12" actId="47"/>
          <pc:sldLayoutMkLst>
            <pc:docMk/>
            <pc:sldMasterMk cId="0" sldId="2147483682"/>
            <pc:sldLayoutMk cId="0" sldId="2147483671"/>
          </pc:sldLayoutMkLst>
        </pc:sldLayoutChg>
        <pc:sldLayoutChg chg="del">
          <pc:chgData name="Memon, Mehak Maqbool" userId="9e085c3b-c3e1-4c0b-b7f7-c77b0adefb15" providerId="ADAL" clId="{88060DB0-AB1F-4F3A-8D6D-3DF3DE21978D}" dt="2025-08-13T14:07:39.536" v="13" actId="47"/>
          <pc:sldLayoutMkLst>
            <pc:docMk/>
            <pc:sldMasterMk cId="0" sldId="2147483682"/>
            <pc:sldLayoutMk cId="0" sldId="2147483672"/>
          </pc:sldLayoutMkLst>
        </pc:sldLayoutChg>
        <pc:sldLayoutChg chg="del">
          <pc:chgData name="Memon, Mehak Maqbool" userId="9e085c3b-c3e1-4c0b-b7f7-c77b0adefb15" providerId="ADAL" clId="{88060DB0-AB1F-4F3A-8D6D-3DF3DE21978D}" dt="2025-08-13T14:08:09.947" v="22" actId="47"/>
          <pc:sldLayoutMkLst>
            <pc:docMk/>
            <pc:sldMasterMk cId="0" sldId="2147483682"/>
            <pc:sldLayoutMk cId="0" sldId="2147483673"/>
          </pc:sldLayoutMkLst>
        </pc:sldLayoutChg>
        <pc:sldLayoutChg chg="del">
          <pc:chgData name="Memon, Mehak Maqbool" userId="9e085c3b-c3e1-4c0b-b7f7-c77b0adefb15" providerId="ADAL" clId="{88060DB0-AB1F-4F3A-8D6D-3DF3DE21978D}" dt="2025-08-13T14:08:20.460" v="28" actId="47"/>
          <pc:sldLayoutMkLst>
            <pc:docMk/>
            <pc:sldMasterMk cId="0" sldId="2147483682"/>
            <pc:sldLayoutMk cId="0" sldId="2147483674"/>
          </pc:sldLayoutMkLst>
        </pc:sldLayoutChg>
        <pc:sldLayoutChg chg="del">
          <pc:chgData name="Memon, Mehak Maqbool" userId="9e085c3b-c3e1-4c0b-b7f7-c77b0adefb15" providerId="ADAL" clId="{88060DB0-AB1F-4F3A-8D6D-3DF3DE21978D}" dt="2025-08-13T14:08:15.241" v="24" actId="47"/>
          <pc:sldLayoutMkLst>
            <pc:docMk/>
            <pc:sldMasterMk cId="0" sldId="2147483682"/>
            <pc:sldLayoutMk cId="0" sldId="2147483675"/>
          </pc:sldLayoutMkLst>
        </pc:sldLayoutChg>
        <pc:sldLayoutChg chg="del">
          <pc:chgData name="Memon, Mehak Maqbool" userId="9e085c3b-c3e1-4c0b-b7f7-c77b0adefb15" providerId="ADAL" clId="{88060DB0-AB1F-4F3A-8D6D-3DF3DE21978D}" dt="2025-08-13T14:08:06.182" v="20" actId="47"/>
          <pc:sldLayoutMkLst>
            <pc:docMk/>
            <pc:sldMasterMk cId="0" sldId="2147483682"/>
            <pc:sldLayoutMk cId="0" sldId="2147483676"/>
          </pc:sldLayoutMkLst>
        </pc:sldLayoutChg>
      </pc:sldMasterChg>
      <pc:sldMasterChg chg="del delSldLayout">
        <pc:chgData name="Memon, Mehak Maqbool" userId="9e085c3b-c3e1-4c0b-b7f7-c77b0adefb15" providerId="ADAL" clId="{88060DB0-AB1F-4F3A-8D6D-3DF3DE21978D}" dt="2025-08-13T14:08:54.738" v="51" actId="47"/>
        <pc:sldMasterMkLst>
          <pc:docMk/>
          <pc:sldMasterMk cId="0" sldId="2147483683"/>
        </pc:sldMasterMkLst>
        <pc:sldLayoutChg chg="del">
          <pc:chgData name="Memon, Mehak Maqbool" userId="9e085c3b-c3e1-4c0b-b7f7-c77b0adefb15" providerId="ADAL" clId="{88060DB0-AB1F-4F3A-8D6D-3DF3DE21978D}" dt="2025-08-13T14:08:54.738" v="51" actId="47"/>
          <pc:sldLayoutMkLst>
            <pc:docMk/>
            <pc:sldMasterMk cId="0" sldId="2147483683"/>
            <pc:sldLayoutMk cId="0" sldId="2147483680"/>
          </pc:sldLayoutMkLst>
        </pc:sldLayoutChg>
        <pc:sldLayoutChg chg="del">
          <pc:chgData name="Memon, Mehak Maqbool" userId="9e085c3b-c3e1-4c0b-b7f7-c77b0adefb15" providerId="ADAL" clId="{88060DB0-AB1F-4F3A-8D6D-3DF3DE21978D}" dt="2025-08-13T14:08:53.623" v="50" actId="47"/>
          <pc:sldLayoutMkLst>
            <pc:docMk/>
            <pc:sldMasterMk cId="0" sldId="2147483683"/>
            <pc:sldLayoutMk cId="0" sldId="214748368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9" name="Google Shape;659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0" name="Google Shape;1270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8">
          <a:extLst>
            <a:ext uri="{FF2B5EF4-FFF2-40B4-BE49-F238E27FC236}">
              <a16:creationId xmlns:a16="http://schemas.microsoft.com/office/drawing/2014/main" id="{97CE70A9-CDD6-9E80-689E-722D8FC92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g14072739ea5_12_0:notes">
            <a:extLst>
              <a:ext uri="{FF2B5EF4-FFF2-40B4-BE49-F238E27FC236}">
                <a16:creationId xmlns:a16="http://schemas.microsoft.com/office/drawing/2014/main" id="{F5870F83-923B-FE81-D673-A2B8AC99C1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0" name="Google Shape;1270;g14072739ea5_12_0:notes">
            <a:extLst>
              <a:ext uri="{FF2B5EF4-FFF2-40B4-BE49-F238E27FC236}">
                <a16:creationId xmlns:a16="http://schemas.microsoft.com/office/drawing/2014/main" id="{239D4598-6CE5-ACE7-B906-40D2B73B91C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https://www.youtube.com/watch?v=mTRweA2DuKY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/>
              <a:t>https://kongsbergdigital.com/products/ledaflow 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1375583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8">
          <a:extLst>
            <a:ext uri="{FF2B5EF4-FFF2-40B4-BE49-F238E27FC236}">
              <a16:creationId xmlns:a16="http://schemas.microsoft.com/office/drawing/2014/main" id="{42374F43-D04F-7EA5-44D9-091E0E770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g14072739ea5_12_0:notes">
            <a:extLst>
              <a:ext uri="{FF2B5EF4-FFF2-40B4-BE49-F238E27FC236}">
                <a16:creationId xmlns:a16="http://schemas.microsoft.com/office/drawing/2014/main" id="{CCD70E05-9E5B-C577-19F4-AA76CA5025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0" name="Google Shape;1270;g14072739ea5_12_0:notes">
            <a:extLst>
              <a:ext uri="{FF2B5EF4-FFF2-40B4-BE49-F238E27FC236}">
                <a16:creationId xmlns:a16="http://schemas.microsoft.com/office/drawing/2014/main" id="{6A841370-6302-536D-F95C-C378BF66F9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01172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8">
          <a:extLst>
            <a:ext uri="{FF2B5EF4-FFF2-40B4-BE49-F238E27FC236}">
              <a16:creationId xmlns:a16="http://schemas.microsoft.com/office/drawing/2014/main" id="{71E3E143-25EF-79B0-317F-A9216B19D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g14072739ea5_12_0:notes">
            <a:extLst>
              <a:ext uri="{FF2B5EF4-FFF2-40B4-BE49-F238E27FC236}">
                <a16:creationId xmlns:a16="http://schemas.microsoft.com/office/drawing/2014/main" id="{BFEF6AFE-BDC1-A3A1-BAF8-80022297F8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0" name="Google Shape;1270;g14072739ea5_12_0:notes">
            <a:extLst>
              <a:ext uri="{FF2B5EF4-FFF2-40B4-BE49-F238E27FC236}">
                <a16:creationId xmlns:a16="http://schemas.microsoft.com/office/drawing/2014/main" id="{3D92ED5E-253E-C2D6-288A-1048092035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https://www.youtube.com/watch?v=mTRweA2DuKY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/>
              <a:t>https://kongsbergdigital.com/products/ledaflow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853246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8">
          <a:extLst>
            <a:ext uri="{FF2B5EF4-FFF2-40B4-BE49-F238E27FC236}">
              <a16:creationId xmlns:a16="http://schemas.microsoft.com/office/drawing/2014/main" id="{851B361A-2492-2493-FB80-FF260842D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g14072739ea5_12_0:notes">
            <a:extLst>
              <a:ext uri="{FF2B5EF4-FFF2-40B4-BE49-F238E27FC236}">
                <a16:creationId xmlns:a16="http://schemas.microsoft.com/office/drawing/2014/main" id="{86C2FB67-B9CE-CD7F-CCCD-74DB4B5E31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0" name="Google Shape;1270;g14072739ea5_12_0:notes">
            <a:extLst>
              <a:ext uri="{FF2B5EF4-FFF2-40B4-BE49-F238E27FC236}">
                <a16:creationId xmlns:a16="http://schemas.microsoft.com/office/drawing/2014/main" id="{7C7CC5D7-9278-50CB-D5AB-4E0FAF1688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57281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8">
          <a:extLst>
            <a:ext uri="{FF2B5EF4-FFF2-40B4-BE49-F238E27FC236}">
              <a16:creationId xmlns:a16="http://schemas.microsoft.com/office/drawing/2014/main" id="{A395B991-79CB-259D-2E3A-F5F4AA89A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g14072739ea5_12_0:notes">
            <a:extLst>
              <a:ext uri="{FF2B5EF4-FFF2-40B4-BE49-F238E27FC236}">
                <a16:creationId xmlns:a16="http://schemas.microsoft.com/office/drawing/2014/main" id="{987566DC-D0E5-98B9-721C-B7519CEEC7A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0" name="Google Shape;1270;g14072739ea5_12_0:notes">
            <a:extLst>
              <a:ext uri="{FF2B5EF4-FFF2-40B4-BE49-F238E27FC236}">
                <a16:creationId xmlns:a16="http://schemas.microsoft.com/office/drawing/2014/main" id="{A32FEDE3-3BCA-C080-F9DE-8F48F58A9A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Finite Element Analysis (FEA)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laws of physics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881590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8">
          <a:extLst>
            <a:ext uri="{FF2B5EF4-FFF2-40B4-BE49-F238E27FC236}">
              <a16:creationId xmlns:a16="http://schemas.microsoft.com/office/drawing/2014/main" id="{850D6284-D3D0-4A75-7377-3A2B337905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g14072739ea5_12_0:notes">
            <a:extLst>
              <a:ext uri="{FF2B5EF4-FFF2-40B4-BE49-F238E27FC236}">
                <a16:creationId xmlns:a16="http://schemas.microsoft.com/office/drawing/2014/main" id="{E3C61632-AF62-753D-7418-96008872DE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0" name="Google Shape;1270;g14072739ea5_12_0:notes">
            <a:extLst>
              <a:ext uri="{FF2B5EF4-FFF2-40B4-BE49-F238E27FC236}">
                <a16:creationId xmlns:a16="http://schemas.microsoft.com/office/drawing/2014/main" id="{529AB08D-0D20-3165-CEDB-2BF1F6B4D6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Finite Element Analysis (FEA)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laws of physics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278287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8">
          <a:extLst>
            <a:ext uri="{FF2B5EF4-FFF2-40B4-BE49-F238E27FC236}">
              <a16:creationId xmlns:a16="http://schemas.microsoft.com/office/drawing/2014/main" id="{6339DF0E-19CF-747E-A8CE-DEB65221B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g14072739ea5_12_0:notes">
            <a:extLst>
              <a:ext uri="{FF2B5EF4-FFF2-40B4-BE49-F238E27FC236}">
                <a16:creationId xmlns:a16="http://schemas.microsoft.com/office/drawing/2014/main" id="{F8D946E0-2386-C061-22CD-3ABDE27B22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0" name="Google Shape;1270;g14072739ea5_12_0:notes">
            <a:extLst>
              <a:ext uri="{FF2B5EF4-FFF2-40B4-BE49-F238E27FC236}">
                <a16:creationId xmlns:a16="http://schemas.microsoft.com/office/drawing/2014/main" id="{69650319-DC7C-A10E-A4B3-236F33E7B29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Finite Element Analysis (FEA)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laws of physics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07126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8">
          <a:extLst>
            <a:ext uri="{FF2B5EF4-FFF2-40B4-BE49-F238E27FC236}">
              <a16:creationId xmlns:a16="http://schemas.microsoft.com/office/drawing/2014/main" id="{2351D16D-70F5-8DA4-DB93-D2021D278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g14072739ea5_12_0:notes">
            <a:extLst>
              <a:ext uri="{FF2B5EF4-FFF2-40B4-BE49-F238E27FC236}">
                <a16:creationId xmlns:a16="http://schemas.microsoft.com/office/drawing/2014/main" id="{6E33A7F9-A7A5-A309-5257-53DDC3B2E7A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0" name="Google Shape;1270;g14072739ea5_12_0:notes">
            <a:extLst>
              <a:ext uri="{FF2B5EF4-FFF2-40B4-BE49-F238E27FC236}">
                <a16:creationId xmlns:a16="http://schemas.microsoft.com/office/drawing/2014/main" id="{26373C85-2DC6-D11D-C8EB-22199507CB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Finite Element Analysis (FEA)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laws of physics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503196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8">
          <a:extLst>
            <a:ext uri="{FF2B5EF4-FFF2-40B4-BE49-F238E27FC236}">
              <a16:creationId xmlns:a16="http://schemas.microsoft.com/office/drawing/2014/main" id="{C5EFBC69-00CE-97AB-75DA-DE5862DAE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g14072739ea5_12_0:notes">
            <a:extLst>
              <a:ext uri="{FF2B5EF4-FFF2-40B4-BE49-F238E27FC236}">
                <a16:creationId xmlns:a16="http://schemas.microsoft.com/office/drawing/2014/main" id="{51B1E279-0178-39CF-B84F-2AFCD8EFA8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0" name="Google Shape;1270;g14072739ea5_12_0:notes">
            <a:extLst>
              <a:ext uri="{FF2B5EF4-FFF2-40B4-BE49-F238E27FC236}">
                <a16:creationId xmlns:a16="http://schemas.microsoft.com/office/drawing/2014/main" id="{BA6D1EA2-D33C-7662-46F0-E9DE0668F3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By leveraging a software development platform such as GitHub, large language models (LLMs) can create code for the digital twin, accelerating the development process and increasing effectiveness. </a:t>
            </a: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Gen AI enhances digital twin creation, data handling, interpretation, and validation, and digital twins provide a trusted, contextual test-bed, organizations unlock safer, faster, and more cost‑efficient innovation and decision-making.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511806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8">
          <a:extLst>
            <a:ext uri="{FF2B5EF4-FFF2-40B4-BE49-F238E27FC236}">
              <a16:creationId xmlns:a16="http://schemas.microsoft.com/office/drawing/2014/main" id="{506A8727-15FA-556F-F716-C4C8CA3DA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g14072739ea5_12_0:notes">
            <a:extLst>
              <a:ext uri="{FF2B5EF4-FFF2-40B4-BE49-F238E27FC236}">
                <a16:creationId xmlns:a16="http://schemas.microsoft.com/office/drawing/2014/main" id="{E800C238-9560-7165-32F8-5E1C20E4F0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0" name="Google Shape;1270;g14072739ea5_12_0:notes">
            <a:extLst>
              <a:ext uri="{FF2B5EF4-FFF2-40B4-BE49-F238E27FC236}">
                <a16:creationId xmlns:a16="http://schemas.microsoft.com/office/drawing/2014/main" id="{E1EC5928-80C9-F4B5-410F-0A46046714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https://www.mckinsey.com/capabilities/mckinsey-digital/our-insights/tech-forward/decoding-the-hype-cios-and-ctos-weigh-in-on-emerging-technologies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 architecture of a digital twin can be represented as nodes and edges in a time-series graph, allowing graph-based LLMs (such as GNN-LM, </a:t>
            </a:r>
            <a:r>
              <a:rPr lang="en-GB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TextGNN</a:t>
            </a:r>
            <a:r>
              <a:rPr lang="en-GB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GIANT, and </a:t>
            </a:r>
            <a:r>
              <a:rPr lang="en-GB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SimTeG</a:t>
            </a:r>
            <a:r>
              <a:rPr lang="en-GB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) to create a basic model of a twin, whose design can then be built upon and adapted for various scenarios and industries.</a:t>
            </a:r>
            <a:r>
              <a:rPr lang="en-GB" sz="1100" b="0" i="0" u="none" strike="noStrike" cap="none" baseline="300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GB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For example, in a future smart-city context, various urban elements—such as traffic systems, public utilities, and environmental sensors—could feed into LLMs, which could identify and create potential connections between nodes in a graph. This lays the groundwork for simulating and predicting interactions and impacts over time.</a:t>
            </a:r>
            <a:r>
              <a:rPr lang="en-GB" sz="1100" b="0" i="0" u="none" strike="noStrike" cap="none" baseline="300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2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403298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8">
          <a:extLst>
            <a:ext uri="{FF2B5EF4-FFF2-40B4-BE49-F238E27FC236}">
              <a16:creationId xmlns:a16="http://schemas.microsoft.com/office/drawing/2014/main" id="{2EC49DF2-22AF-50E7-90CB-97130FF03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g14072739ea5_12_0:notes">
            <a:extLst>
              <a:ext uri="{FF2B5EF4-FFF2-40B4-BE49-F238E27FC236}">
                <a16:creationId xmlns:a16="http://schemas.microsoft.com/office/drawing/2014/main" id="{E93606F9-C15E-A934-B6E1-47688DB4ADF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0" name="Google Shape;1270;g14072739ea5_12_0:notes">
            <a:extLst>
              <a:ext uri="{FF2B5EF4-FFF2-40B4-BE49-F238E27FC236}">
                <a16:creationId xmlns:a16="http://schemas.microsoft.com/office/drawing/2014/main" id="{831BCA73-2869-75D4-1438-27F706DC95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20399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8">
          <a:extLst>
            <a:ext uri="{FF2B5EF4-FFF2-40B4-BE49-F238E27FC236}">
              <a16:creationId xmlns:a16="http://schemas.microsoft.com/office/drawing/2014/main" id="{EABA083F-A1F5-F974-F5FB-CC61A8D15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g14072739ea5_12_0:notes">
            <a:extLst>
              <a:ext uri="{FF2B5EF4-FFF2-40B4-BE49-F238E27FC236}">
                <a16:creationId xmlns:a16="http://schemas.microsoft.com/office/drawing/2014/main" id="{B0DC90D1-6655-1A79-D2A4-8B25A4FA12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0" name="Google Shape;1270;g14072739ea5_12_0:notes">
            <a:extLst>
              <a:ext uri="{FF2B5EF4-FFF2-40B4-BE49-F238E27FC236}">
                <a16:creationId xmlns:a16="http://schemas.microsoft.com/office/drawing/2014/main" id="{49B83CC5-1621-5257-BBF0-91E82A404F1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815211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8">
          <a:extLst>
            <a:ext uri="{FF2B5EF4-FFF2-40B4-BE49-F238E27FC236}">
              <a16:creationId xmlns:a16="http://schemas.microsoft.com/office/drawing/2014/main" id="{D9D36EF1-3BE7-665F-0064-A3BC42A46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g14072739ea5_12_0:notes">
            <a:extLst>
              <a:ext uri="{FF2B5EF4-FFF2-40B4-BE49-F238E27FC236}">
                <a16:creationId xmlns:a16="http://schemas.microsoft.com/office/drawing/2014/main" id="{D3FEAA4B-6791-F0EA-9D8B-ED9ECFCBE2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0" name="Google Shape;1270;g14072739ea5_12_0:notes">
            <a:extLst>
              <a:ext uri="{FF2B5EF4-FFF2-40B4-BE49-F238E27FC236}">
                <a16:creationId xmlns:a16="http://schemas.microsoft.com/office/drawing/2014/main" id="{997F9F3B-3AC4-32E6-A242-B88A23D8362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97114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8">
          <a:extLst>
            <a:ext uri="{FF2B5EF4-FFF2-40B4-BE49-F238E27FC236}">
              <a16:creationId xmlns:a16="http://schemas.microsoft.com/office/drawing/2014/main" id="{71A3ED38-1335-9923-E180-37FE7814C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g14072739ea5_12_0:notes">
            <a:extLst>
              <a:ext uri="{FF2B5EF4-FFF2-40B4-BE49-F238E27FC236}">
                <a16:creationId xmlns:a16="http://schemas.microsoft.com/office/drawing/2014/main" id="{2932B519-9016-D243-130A-60F31D03DC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0" name="Google Shape;1270;g14072739ea5_12_0:notes">
            <a:extLst>
              <a:ext uri="{FF2B5EF4-FFF2-40B4-BE49-F238E27FC236}">
                <a16:creationId xmlns:a16="http://schemas.microsoft.com/office/drawing/2014/main" id="{2A6AACCB-6B41-91E2-446E-30817222282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618682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8">
          <a:extLst>
            <a:ext uri="{FF2B5EF4-FFF2-40B4-BE49-F238E27FC236}">
              <a16:creationId xmlns:a16="http://schemas.microsoft.com/office/drawing/2014/main" id="{443EC0F8-514A-1F4A-7EEC-C2AD5B75E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g14072739ea5_12_0:notes">
            <a:extLst>
              <a:ext uri="{FF2B5EF4-FFF2-40B4-BE49-F238E27FC236}">
                <a16:creationId xmlns:a16="http://schemas.microsoft.com/office/drawing/2014/main" id="{E921BA99-F673-C9D1-CC69-E9E8237DBD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0" name="Google Shape;1270;g14072739ea5_12_0:notes">
            <a:extLst>
              <a:ext uri="{FF2B5EF4-FFF2-40B4-BE49-F238E27FC236}">
                <a16:creationId xmlns:a16="http://schemas.microsoft.com/office/drawing/2014/main" id="{8920DBA1-473D-7B8D-6406-4CFDEAFAB5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36027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8">
          <a:extLst>
            <a:ext uri="{FF2B5EF4-FFF2-40B4-BE49-F238E27FC236}">
              <a16:creationId xmlns:a16="http://schemas.microsoft.com/office/drawing/2014/main" id="{CC74289B-DBCC-C0C1-0A37-4C8DC7F3A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g14072739ea5_12_0:notes">
            <a:extLst>
              <a:ext uri="{FF2B5EF4-FFF2-40B4-BE49-F238E27FC236}">
                <a16:creationId xmlns:a16="http://schemas.microsoft.com/office/drawing/2014/main" id="{6DC16E3B-51C2-A8F5-CAB2-E89364F42C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0" name="Google Shape;1270;g14072739ea5_12_0:notes">
            <a:extLst>
              <a:ext uri="{FF2B5EF4-FFF2-40B4-BE49-F238E27FC236}">
                <a16:creationId xmlns:a16="http://schemas.microsoft.com/office/drawing/2014/main" id="{5757C04E-844D-C173-64BD-A26DD8EB24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851848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8">
          <a:extLst>
            <a:ext uri="{FF2B5EF4-FFF2-40B4-BE49-F238E27FC236}">
              <a16:creationId xmlns:a16="http://schemas.microsoft.com/office/drawing/2014/main" id="{5EB67BE6-EB57-7CE5-5228-BDC643B35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g14072739ea5_12_0:notes">
            <a:extLst>
              <a:ext uri="{FF2B5EF4-FFF2-40B4-BE49-F238E27FC236}">
                <a16:creationId xmlns:a16="http://schemas.microsoft.com/office/drawing/2014/main" id="{18965B44-58B5-4C5A-9ACE-060BCBA51D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0" name="Google Shape;1270;g14072739ea5_12_0:notes">
            <a:extLst>
              <a:ext uri="{FF2B5EF4-FFF2-40B4-BE49-F238E27FC236}">
                <a16:creationId xmlns:a16="http://schemas.microsoft.com/office/drawing/2014/main" id="{98DEA7A9-1E1C-05B5-27F0-A7315B3220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928966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8">
          <a:extLst>
            <a:ext uri="{FF2B5EF4-FFF2-40B4-BE49-F238E27FC236}">
              <a16:creationId xmlns:a16="http://schemas.microsoft.com/office/drawing/2014/main" id="{00EA6276-2DFC-610B-017A-5436D6A70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g14072739ea5_12_0:notes">
            <a:extLst>
              <a:ext uri="{FF2B5EF4-FFF2-40B4-BE49-F238E27FC236}">
                <a16:creationId xmlns:a16="http://schemas.microsoft.com/office/drawing/2014/main" id="{6ED68CA8-278E-0977-64D2-80C2FDD627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0" name="Google Shape;1270;g14072739ea5_12_0:notes">
            <a:extLst>
              <a:ext uri="{FF2B5EF4-FFF2-40B4-BE49-F238E27FC236}">
                <a16:creationId xmlns:a16="http://schemas.microsoft.com/office/drawing/2014/main" id="{56A11A23-0781-4B98-C3A0-BB1B6F37B3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effectLst/>
              </a:rPr>
              <a:t>Challenge </a:t>
            </a:r>
            <a:r>
              <a:rPr lang="en-GB" b="1" dirty="0">
                <a:effectLst/>
                <a:sym typeface="Wingdings" panose="05000000000000000000" pitchFamily="2" charset="2"/>
              </a:rPr>
              <a:t></a:t>
            </a:r>
            <a:r>
              <a:rPr lang="en-GB" dirty="0">
                <a:effectLst/>
              </a:rPr>
              <a:t> </a:t>
            </a:r>
            <a:r>
              <a:rPr lang="en-GB" b="1" dirty="0">
                <a:effectLst/>
              </a:rPr>
              <a:t>Solution</a:t>
            </a:r>
            <a:r>
              <a:rPr lang="en-GB" dirty="0">
                <a:effectLst/>
              </a:rPr>
              <a:t> 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dirty="0">
                <a:effectLst/>
              </a:rPr>
              <a:t>Data interoperability </a:t>
            </a:r>
            <a:r>
              <a:rPr lang="en-GB" dirty="0">
                <a:effectLst/>
                <a:sym typeface="Wingdings" panose="05000000000000000000" pitchFamily="2" charset="2"/>
              </a:rPr>
              <a:t></a:t>
            </a:r>
            <a:r>
              <a:rPr lang="en-GB" dirty="0">
                <a:effectLst/>
              </a:rPr>
              <a:t> Use of open standards like OPC UA and ISA-95 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dirty="0">
                <a:effectLst/>
              </a:rPr>
              <a:t>Model accuracy </a:t>
            </a:r>
            <a:r>
              <a:rPr lang="en-GB" dirty="0">
                <a:effectLst/>
                <a:sym typeface="Wingdings" panose="05000000000000000000" pitchFamily="2" charset="2"/>
              </a:rPr>
              <a:t> </a:t>
            </a:r>
            <a:r>
              <a:rPr lang="en-GB" dirty="0">
                <a:effectLst/>
              </a:rPr>
              <a:t>Continuous calibration using live data 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dirty="0">
                <a:effectLst/>
              </a:rPr>
              <a:t>Cybersecurity </a:t>
            </a:r>
            <a:r>
              <a:rPr lang="en-GB" dirty="0">
                <a:effectLst/>
                <a:sym typeface="Wingdings" panose="05000000000000000000" pitchFamily="2" charset="2"/>
              </a:rPr>
              <a:t></a:t>
            </a:r>
            <a:r>
              <a:rPr lang="en-GB" dirty="0">
                <a:effectLst/>
              </a:rPr>
              <a:t> Segmented networks and secure data gateways 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dirty="0">
                <a:effectLst/>
              </a:rPr>
              <a:t>Scalability </a:t>
            </a:r>
            <a:r>
              <a:rPr lang="en-GB" dirty="0">
                <a:effectLst/>
                <a:sym typeface="Wingdings" panose="05000000000000000000" pitchFamily="2" charset="2"/>
              </a:rPr>
              <a:t> </a:t>
            </a:r>
            <a:r>
              <a:rPr lang="en-GB" dirty="0">
                <a:effectLst/>
              </a:rPr>
              <a:t>Cloud-native solutions and containerization 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893678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8">
          <a:extLst>
            <a:ext uri="{FF2B5EF4-FFF2-40B4-BE49-F238E27FC236}">
              <a16:creationId xmlns:a16="http://schemas.microsoft.com/office/drawing/2014/main" id="{3D7179A2-7D4D-CD65-EFD8-992028BB9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g14072739ea5_12_0:notes">
            <a:extLst>
              <a:ext uri="{FF2B5EF4-FFF2-40B4-BE49-F238E27FC236}">
                <a16:creationId xmlns:a16="http://schemas.microsoft.com/office/drawing/2014/main" id="{F8C89944-A50F-B47D-FC8A-2C29EC5519D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0" name="Google Shape;1270;g14072739ea5_12_0:notes">
            <a:extLst>
              <a:ext uri="{FF2B5EF4-FFF2-40B4-BE49-F238E27FC236}">
                <a16:creationId xmlns:a16="http://schemas.microsoft.com/office/drawing/2014/main" id="{6B5A912C-882A-892C-C4AE-F4B8AD4DE1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b="1" dirty="0"/>
              <a:t>Data minimisation</a:t>
            </a:r>
            <a:r>
              <a:rPr lang="en-GB" dirty="0"/>
              <a:t>: Only collect what's strictly necessary (e.g., no location tracking).</a:t>
            </a:r>
          </a:p>
          <a:p>
            <a:r>
              <a:rPr lang="en-GB" b="1" dirty="0"/>
              <a:t>Decentralised data storage</a:t>
            </a:r>
            <a:r>
              <a:rPr lang="en-GB" dirty="0"/>
              <a:t>: Avoid a single, hackable national database.</a:t>
            </a:r>
          </a:p>
          <a:p>
            <a:r>
              <a:rPr lang="en-GB" b="1" dirty="0"/>
              <a:t>User control</a:t>
            </a:r>
            <a:r>
              <a:rPr lang="en-GB" dirty="0"/>
              <a:t>: Let people choose what data to share and with whom (like Apple Wallet or Estonia's e-ID).</a:t>
            </a:r>
          </a:p>
          <a:p>
            <a:r>
              <a:rPr lang="en-GB" b="1" dirty="0"/>
              <a:t>Public consultations</a:t>
            </a:r>
            <a:r>
              <a:rPr lang="en-GB" dirty="0"/>
              <a:t>: Include communities, privacy groups, migrants, and the tech community early and often.</a:t>
            </a:r>
          </a:p>
          <a:p>
            <a:r>
              <a:rPr lang="en-GB" b="1" dirty="0"/>
              <a:t>Regular updates &amp; media engagement</a:t>
            </a:r>
            <a:r>
              <a:rPr lang="en-GB" dirty="0"/>
              <a:t>: Don’t let misinformation fill the silence.</a:t>
            </a:r>
          </a:p>
          <a:p>
            <a:r>
              <a:rPr lang="en-GB" b="1" dirty="0"/>
              <a:t>Clear onboarding guides</a:t>
            </a:r>
            <a:r>
              <a:rPr lang="en-GB" dirty="0"/>
              <a:t> (in multiple languages and formats).</a:t>
            </a:r>
          </a:p>
          <a:p>
            <a:r>
              <a:rPr lang="en-GB" b="1" dirty="0"/>
              <a:t>Digital confidence support</a:t>
            </a:r>
            <a:r>
              <a:rPr lang="en-GB" dirty="0"/>
              <a:t>: Free local training, helplines, explainer videos.</a:t>
            </a:r>
          </a:p>
          <a:p>
            <a:r>
              <a:rPr lang="en-GB" b="1" dirty="0"/>
              <a:t>Community partnerships</a:t>
            </a:r>
            <a:r>
              <a:rPr lang="en-GB" dirty="0"/>
              <a:t>: Leverage trusted organisations to help educate and advocate.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6166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2" name="Google Shape;3222;g135e18421cc_13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3" name="Google Shape;3223;g135e18421cc_13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225" y="539500"/>
            <a:ext cx="3928800" cy="253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225" y="3076875"/>
            <a:ext cx="39288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able of contents">
  <p:cSld name="BLANK_1_1_1_1_1_1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ubTitle" idx="1"/>
          </p:nvPr>
        </p:nvSpPr>
        <p:spPr>
          <a:xfrm>
            <a:off x="720000" y="2209193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subTitle" idx="2"/>
          </p:nvPr>
        </p:nvSpPr>
        <p:spPr>
          <a:xfrm>
            <a:off x="3419271" y="2209193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subTitle" idx="3"/>
          </p:nvPr>
        </p:nvSpPr>
        <p:spPr>
          <a:xfrm>
            <a:off x="720000" y="4031300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subTitle" idx="4"/>
          </p:nvPr>
        </p:nvSpPr>
        <p:spPr>
          <a:xfrm>
            <a:off x="3419271" y="4031300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title" idx="5" hasCustomPrompt="1"/>
          </p:nvPr>
        </p:nvSpPr>
        <p:spPr>
          <a:xfrm>
            <a:off x="1505400" y="1245075"/>
            <a:ext cx="734700" cy="632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2" name="Google Shape;72;p13"/>
          <p:cNvSpPr txBox="1">
            <a:spLocks noGrp="1"/>
          </p:cNvSpPr>
          <p:nvPr>
            <p:ph type="title" idx="6" hasCustomPrompt="1"/>
          </p:nvPr>
        </p:nvSpPr>
        <p:spPr>
          <a:xfrm>
            <a:off x="1505400" y="3066797"/>
            <a:ext cx="734700" cy="632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3" name="Google Shape;73;p13"/>
          <p:cNvSpPr txBox="1">
            <a:spLocks noGrp="1"/>
          </p:cNvSpPr>
          <p:nvPr>
            <p:ph type="title" idx="7" hasCustomPrompt="1"/>
          </p:nvPr>
        </p:nvSpPr>
        <p:spPr>
          <a:xfrm>
            <a:off x="4204671" y="1245075"/>
            <a:ext cx="734700" cy="632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4" name="Google Shape;74;p13"/>
          <p:cNvSpPr txBox="1">
            <a:spLocks noGrp="1"/>
          </p:cNvSpPr>
          <p:nvPr>
            <p:ph type="title" idx="8" hasCustomPrompt="1"/>
          </p:nvPr>
        </p:nvSpPr>
        <p:spPr>
          <a:xfrm>
            <a:off x="4204671" y="3066797"/>
            <a:ext cx="734700" cy="632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5" name="Google Shape;75;p13"/>
          <p:cNvSpPr txBox="1">
            <a:spLocks noGrp="1"/>
          </p:cNvSpPr>
          <p:nvPr>
            <p:ph type="subTitle" idx="9"/>
          </p:nvPr>
        </p:nvSpPr>
        <p:spPr>
          <a:xfrm>
            <a:off x="720000" y="1877312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>
                <a:solidFill>
                  <a:schemeClr val="dk1"/>
                </a:solidFill>
                <a:latin typeface="MuseoModerno Medium"/>
                <a:ea typeface="MuseoModerno Medium"/>
                <a:cs typeface="MuseoModerno Medium"/>
                <a:sym typeface="MuseoModerno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subTitle" idx="13"/>
          </p:nvPr>
        </p:nvSpPr>
        <p:spPr>
          <a:xfrm>
            <a:off x="3419271" y="1877312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>
                <a:solidFill>
                  <a:schemeClr val="dk1"/>
                </a:solidFill>
                <a:latin typeface="MuseoModerno Medium"/>
                <a:ea typeface="MuseoModerno Medium"/>
                <a:cs typeface="MuseoModerno Medium"/>
                <a:sym typeface="MuseoModerno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14"/>
          </p:nvPr>
        </p:nvSpPr>
        <p:spPr>
          <a:xfrm>
            <a:off x="720000" y="369890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>
                <a:solidFill>
                  <a:schemeClr val="dk1"/>
                </a:solidFill>
                <a:latin typeface="MuseoModerno Medium"/>
                <a:ea typeface="MuseoModerno Medium"/>
                <a:cs typeface="MuseoModerno Medium"/>
                <a:sym typeface="MuseoModerno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subTitle" idx="15"/>
          </p:nvPr>
        </p:nvSpPr>
        <p:spPr>
          <a:xfrm>
            <a:off x="3419271" y="369890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>
                <a:solidFill>
                  <a:schemeClr val="dk1"/>
                </a:solidFill>
                <a:latin typeface="MuseoModerno Medium"/>
                <a:ea typeface="MuseoModerno Medium"/>
                <a:cs typeface="MuseoModerno Medium"/>
                <a:sym typeface="MuseoModerno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ubTitle" idx="16"/>
          </p:nvPr>
        </p:nvSpPr>
        <p:spPr>
          <a:xfrm>
            <a:off x="6118546" y="2209193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subTitle" idx="17"/>
          </p:nvPr>
        </p:nvSpPr>
        <p:spPr>
          <a:xfrm>
            <a:off x="6118546" y="4031300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title" idx="18" hasCustomPrompt="1"/>
          </p:nvPr>
        </p:nvSpPr>
        <p:spPr>
          <a:xfrm>
            <a:off x="6903946" y="1245074"/>
            <a:ext cx="734700" cy="632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2" name="Google Shape;82;p13"/>
          <p:cNvSpPr txBox="1">
            <a:spLocks noGrp="1"/>
          </p:cNvSpPr>
          <p:nvPr>
            <p:ph type="title" idx="19" hasCustomPrompt="1"/>
          </p:nvPr>
        </p:nvSpPr>
        <p:spPr>
          <a:xfrm>
            <a:off x="6903946" y="3066800"/>
            <a:ext cx="734700" cy="632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3" name="Google Shape;83;p13"/>
          <p:cNvSpPr txBox="1">
            <a:spLocks noGrp="1"/>
          </p:cNvSpPr>
          <p:nvPr>
            <p:ph type="subTitle" idx="20"/>
          </p:nvPr>
        </p:nvSpPr>
        <p:spPr>
          <a:xfrm>
            <a:off x="6118546" y="1877312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>
                <a:solidFill>
                  <a:schemeClr val="dk1"/>
                </a:solidFill>
                <a:latin typeface="MuseoModerno Medium"/>
                <a:ea typeface="MuseoModerno Medium"/>
                <a:cs typeface="MuseoModerno Medium"/>
                <a:sym typeface="MuseoModerno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subTitle" idx="21"/>
          </p:nvPr>
        </p:nvSpPr>
        <p:spPr>
          <a:xfrm>
            <a:off x="6118546" y="369890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>
                <a:solidFill>
                  <a:schemeClr val="dk1"/>
                </a:solidFill>
                <a:latin typeface="MuseoModerno Medium"/>
                <a:ea typeface="MuseoModerno Medium"/>
                <a:cs typeface="MuseoModerno Medium"/>
                <a:sym typeface="MuseoModerno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grpSp>
        <p:nvGrpSpPr>
          <p:cNvPr id="85" name="Google Shape;85;p13"/>
          <p:cNvGrpSpPr/>
          <p:nvPr/>
        </p:nvGrpSpPr>
        <p:grpSpPr>
          <a:xfrm rot="-5400000">
            <a:off x="-146725" y="979100"/>
            <a:ext cx="1009703" cy="130500"/>
            <a:chOff x="5461400" y="616025"/>
            <a:chExt cx="1009703" cy="130500"/>
          </a:xfrm>
        </p:grpSpPr>
        <p:sp>
          <p:nvSpPr>
            <p:cNvPr id="86" name="Google Shape;86;p13"/>
            <p:cNvSpPr/>
            <p:nvPr/>
          </p:nvSpPr>
          <p:spPr>
            <a:xfrm>
              <a:off x="63406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61208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5901002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5681201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5461400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" name="Google Shape;91;p13"/>
          <p:cNvGrpSpPr/>
          <p:nvPr/>
        </p:nvGrpSpPr>
        <p:grpSpPr>
          <a:xfrm rot="-5400000">
            <a:off x="8319450" y="4033900"/>
            <a:ext cx="1009703" cy="130500"/>
            <a:chOff x="5461400" y="616025"/>
            <a:chExt cx="1009703" cy="130500"/>
          </a:xfrm>
        </p:grpSpPr>
        <p:sp>
          <p:nvSpPr>
            <p:cNvPr id="92" name="Google Shape;92;p13"/>
            <p:cNvSpPr/>
            <p:nvPr/>
          </p:nvSpPr>
          <p:spPr>
            <a:xfrm>
              <a:off x="6340603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6120803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5901002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5681201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3"/>
            <p:cNvSpPr/>
            <p:nvPr/>
          </p:nvSpPr>
          <p:spPr>
            <a:xfrm>
              <a:off x="5461400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wo columns 2">
  <p:cSld name="TITLE_AND_TWO_COLUMNS_1_1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0"/>
          <p:cNvSpPr txBox="1">
            <a:spLocks noGrp="1"/>
          </p:cNvSpPr>
          <p:nvPr>
            <p:ph type="subTitle" idx="1"/>
          </p:nvPr>
        </p:nvSpPr>
        <p:spPr>
          <a:xfrm>
            <a:off x="4176598" y="1637600"/>
            <a:ext cx="2980200" cy="219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0"/>
          <p:cNvSpPr txBox="1">
            <a:spLocks noGrp="1"/>
          </p:cNvSpPr>
          <p:nvPr>
            <p:ph type="subTitle" idx="2"/>
          </p:nvPr>
        </p:nvSpPr>
        <p:spPr>
          <a:xfrm>
            <a:off x="720000" y="1637600"/>
            <a:ext cx="2980200" cy="219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hanks">
  <p:cSld name="CUSTOM_3_1"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4151700" cy="111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65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09" name="Google Shape;309;p31"/>
          <p:cNvSpPr txBox="1">
            <a:spLocks noGrp="1"/>
          </p:cNvSpPr>
          <p:nvPr>
            <p:ph type="subTitle" idx="1"/>
          </p:nvPr>
        </p:nvSpPr>
        <p:spPr>
          <a:xfrm>
            <a:off x="713225" y="1653700"/>
            <a:ext cx="4151700" cy="12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0" name="Google Shape;310;p31"/>
          <p:cNvSpPr txBox="1"/>
          <p:nvPr/>
        </p:nvSpPr>
        <p:spPr>
          <a:xfrm>
            <a:off x="713225" y="3894375"/>
            <a:ext cx="4151700" cy="70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rPr>
              <a:t>CREDITS:</a:t>
            </a:r>
            <a:r>
              <a:rPr lang="en" sz="12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rPr>
              <a:t> This presentation template was created by </a:t>
            </a:r>
            <a:r>
              <a:rPr lang="en" sz="1200" b="1" u="sng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rPr>
              <a:t>, and includes icons by </a:t>
            </a:r>
            <a:r>
              <a:rPr lang="en" sz="1200" b="1" u="sng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rPr>
              <a:t>, and infographics &amp; images by </a:t>
            </a:r>
            <a:r>
              <a:rPr lang="en" sz="1200" b="1" u="sng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200" u="sng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endParaRPr sz="1200" b="1" u="sng">
              <a:solidFill>
                <a:schemeClr val="dk1"/>
              </a:solidFill>
              <a:latin typeface="Maven Pro"/>
              <a:ea typeface="Maven Pro"/>
              <a:cs typeface="Maven Pro"/>
              <a:sym typeface="Maven Pro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">
  <p:cSld name="CUSTOM_9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2" name="Google Shape;312;p32"/>
          <p:cNvGrpSpPr/>
          <p:nvPr/>
        </p:nvGrpSpPr>
        <p:grpSpPr>
          <a:xfrm>
            <a:off x="4067150" y="539500"/>
            <a:ext cx="1009703" cy="130500"/>
            <a:chOff x="5461400" y="616025"/>
            <a:chExt cx="1009703" cy="130500"/>
          </a:xfrm>
        </p:grpSpPr>
        <p:sp>
          <p:nvSpPr>
            <p:cNvPr id="313" name="Google Shape;313;p32"/>
            <p:cNvSpPr/>
            <p:nvPr/>
          </p:nvSpPr>
          <p:spPr>
            <a:xfrm>
              <a:off x="5461400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2"/>
            <p:cNvSpPr/>
            <p:nvPr/>
          </p:nvSpPr>
          <p:spPr>
            <a:xfrm>
              <a:off x="5681201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2"/>
            <p:cNvSpPr/>
            <p:nvPr/>
          </p:nvSpPr>
          <p:spPr>
            <a:xfrm>
              <a:off x="5901002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2"/>
            <p:cNvSpPr/>
            <p:nvPr/>
          </p:nvSpPr>
          <p:spPr>
            <a:xfrm>
              <a:off x="6120803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2"/>
            <p:cNvSpPr/>
            <p:nvPr/>
          </p:nvSpPr>
          <p:spPr>
            <a:xfrm>
              <a:off x="6340603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8" name="Google Shape;318;p32"/>
          <p:cNvGrpSpPr/>
          <p:nvPr/>
        </p:nvGrpSpPr>
        <p:grpSpPr>
          <a:xfrm>
            <a:off x="4067150" y="4473500"/>
            <a:ext cx="1009703" cy="130500"/>
            <a:chOff x="5461400" y="616025"/>
            <a:chExt cx="1009703" cy="130500"/>
          </a:xfrm>
        </p:grpSpPr>
        <p:sp>
          <p:nvSpPr>
            <p:cNvPr id="319" name="Google Shape;319;p32"/>
            <p:cNvSpPr/>
            <p:nvPr/>
          </p:nvSpPr>
          <p:spPr>
            <a:xfrm>
              <a:off x="5461400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2"/>
            <p:cNvSpPr/>
            <p:nvPr/>
          </p:nvSpPr>
          <p:spPr>
            <a:xfrm>
              <a:off x="5681201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2"/>
            <p:cNvSpPr/>
            <p:nvPr/>
          </p:nvSpPr>
          <p:spPr>
            <a:xfrm>
              <a:off x="5901002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2"/>
            <p:cNvSpPr/>
            <p:nvPr/>
          </p:nvSpPr>
          <p:spPr>
            <a:xfrm>
              <a:off x="6120803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2"/>
            <p:cNvSpPr/>
            <p:nvPr/>
          </p:nvSpPr>
          <p:spPr>
            <a:xfrm>
              <a:off x="6340603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1">
  <p:cSld name="CUSTOM_9_1"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5" name="Google Shape;325;p33"/>
          <p:cNvGrpSpPr/>
          <p:nvPr/>
        </p:nvGrpSpPr>
        <p:grpSpPr>
          <a:xfrm rot="-5400000">
            <a:off x="273625" y="2506500"/>
            <a:ext cx="1009703" cy="130500"/>
            <a:chOff x="5461400" y="616025"/>
            <a:chExt cx="1009703" cy="130500"/>
          </a:xfrm>
        </p:grpSpPr>
        <p:sp>
          <p:nvSpPr>
            <p:cNvPr id="326" name="Google Shape;326;p33"/>
            <p:cNvSpPr/>
            <p:nvPr/>
          </p:nvSpPr>
          <p:spPr>
            <a:xfrm>
              <a:off x="5461400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3"/>
            <p:cNvSpPr/>
            <p:nvPr/>
          </p:nvSpPr>
          <p:spPr>
            <a:xfrm>
              <a:off x="5681201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3"/>
            <p:cNvSpPr/>
            <p:nvPr/>
          </p:nvSpPr>
          <p:spPr>
            <a:xfrm>
              <a:off x="5901002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3"/>
            <p:cNvSpPr/>
            <p:nvPr/>
          </p:nvSpPr>
          <p:spPr>
            <a:xfrm>
              <a:off x="6120803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3"/>
            <p:cNvSpPr/>
            <p:nvPr/>
          </p:nvSpPr>
          <p:spPr>
            <a:xfrm>
              <a:off x="6340603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1" name="Google Shape;331;p33"/>
          <p:cNvGrpSpPr/>
          <p:nvPr/>
        </p:nvGrpSpPr>
        <p:grpSpPr>
          <a:xfrm rot="-5400000">
            <a:off x="7860675" y="2506500"/>
            <a:ext cx="1009703" cy="130500"/>
            <a:chOff x="5461400" y="616025"/>
            <a:chExt cx="1009703" cy="130500"/>
          </a:xfrm>
        </p:grpSpPr>
        <p:sp>
          <p:nvSpPr>
            <p:cNvPr id="332" name="Google Shape;332;p33"/>
            <p:cNvSpPr/>
            <p:nvPr/>
          </p:nvSpPr>
          <p:spPr>
            <a:xfrm>
              <a:off x="5461400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3"/>
            <p:cNvSpPr/>
            <p:nvPr/>
          </p:nvSpPr>
          <p:spPr>
            <a:xfrm>
              <a:off x="5681201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3"/>
            <p:cNvSpPr/>
            <p:nvPr/>
          </p:nvSpPr>
          <p:spPr>
            <a:xfrm>
              <a:off x="5901002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3"/>
            <p:cNvSpPr/>
            <p:nvPr/>
          </p:nvSpPr>
          <p:spPr>
            <a:xfrm>
              <a:off x="6120803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3"/>
            <p:cNvSpPr/>
            <p:nvPr/>
          </p:nvSpPr>
          <p:spPr>
            <a:xfrm>
              <a:off x="6340603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seoModerno Medium"/>
              <a:buNone/>
              <a:defRPr sz="3500">
                <a:solidFill>
                  <a:schemeClr val="dk1"/>
                </a:solidFill>
                <a:latin typeface="MuseoModerno Medium"/>
                <a:ea typeface="MuseoModerno Medium"/>
                <a:cs typeface="MuseoModerno Medium"/>
                <a:sym typeface="MuseoModerno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Char char="●"/>
              <a:defRPr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Char char="○"/>
              <a:defRPr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Char char="■"/>
              <a:defRPr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Char char="●"/>
              <a:defRPr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Char char="○"/>
              <a:defRPr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Char char="■"/>
              <a:defRPr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Char char="●"/>
              <a:defRPr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Char char="○"/>
              <a:defRPr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Char char="■"/>
              <a:defRPr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8" r:id="rId2"/>
    <p:sldLayoutId id="2147483659" r:id="rId3"/>
    <p:sldLayoutId id="2147483666" r:id="rId4"/>
    <p:sldLayoutId id="2147483677" r:id="rId5"/>
    <p:sldLayoutId id="2147483678" r:id="rId6"/>
    <p:sldLayoutId id="2147483679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18" Type="http://schemas.openxmlformats.org/officeDocument/2006/relationships/hyperlink" Target="https://www.itjobswatch.co.uk/find/Digital-Twin-jobs-in-UK" TargetMode="External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17" Type="http://schemas.openxmlformats.org/officeDocument/2006/relationships/hyperlink" Target="https://www.totaljobs.com/jobs/digital-twin?page=2" TargetMode="External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9.png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19" Type="http://schemas.openxmlformats.org/officeDocument/2006/relationships/hyperlink" Target="https://uk.indeed.com/jobs?q=digital+twin&amp;l=UK&amp;from=searchOnDesktopSerp&amp;vjk=d412737625001dd6" TargetMode="External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hyperlink" Target="https://www.itjobswatch.co.uk/jobs/uk/digital%20twin.do" TargetMode="Externa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government/collections/the-national-digital-twin-programme-ndtp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iuk-business-connect.org.uk/opportunities/diatomic-digital-accelerator-for-west-midlands-based-innovators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hyperlink" Target="https://www.digicatapult.org.uk/programmes/programme/uk-digital-twin-centre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7"/>
          <p:cNvSpPr txBox="1">
            <a:spLocks noGrp="1"/>
          </p:cNvSpPr>
          <p:nvPr>
            <p:ph type="ctrTitle"/>
          </p:nvPr>
        </p:nvSpPr>
        <p:spPr>
          <a:xfrm>
            <a:off x="713225" y="539500"/>
            <a:ext cx="3928800" cy="253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Transforming the Future with DigitalTwins (DT) and GenAI</a:t>
            </a:r>
            <a:endParaRPr sz="3200" dirty="0"/>
          </a:p>
        </p:txBody>
      </p:sp>
      <p:sp>
        <p:nvSpPr>
          <p:cNvPr id="348" name="Google Shape;348;p37"/>
          <p:cNvSpPr txBox="1">
            <a:spLocks noGrp="1"/>
          </p:cNvSpPr>
          <p:nvPr>
            <p:ph type="subTitle" idx="1"/>
          </p:nvPr>
        </p:nvSpPr>
        <p:spPr>
          <a:xfrm>
            <a:off x="623170" y="3506366"/>
            <a:ext cx="463463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Speaker: Dr. Mehak Memon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Academic &amp; Researcher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Lecturer, Liverpool John Moores University</a:t>
            </a:r>
            <a:endParaRPr dirty="0"/>
          </a:p>
        </p:txBody>
      </p:sp>
      <p:grpSp>
        <p:nvGrpSpPr>
          <p:cNvPr id="349" name="Google Shape;349;p37"/>
          <p:cNvGrpSpPr/>
          <p:nvPr/>
        </p:nvGrpSpPr>
        <p:grpSpPr>
          <a:xfrm>
            <a:off x="713225" y="4473700"/>
            <a:ext cx="1009703" cy="130500"/>
            <a:chOff x="5461400" y="616025"/>
            <a:chExt cx="1009703" cy="130500"/>
          </a:xfrm>
        </p:grpSpPr>
        <p:sp>
          <p:nvSpPr>
            <p:cNvPr id="350" name="Google Shape;350;p37"/>
            <p:cNvSpPr/>
            <p:nvPr/>
          </p:nvSpPr>
          <p:spPr>
            <a:xfrm>
              <a:off x="5461400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7"/>
            <p:cNvSpPr/>
            <p:nvPr/>
          </p:nvSpPr>
          <p:spPr>
            <a:xfrm>
              <a:off x="5681201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7"/>
            <p:cNvSpPr/>
            <p:nvPr/>
          </p:nvSpPr>
          <p:spPr>
            <a:xfrm>
              <a:off x="5901002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7"/>
            <p:cNvSpPr/>
            <p:nvPr/>
          </p:nvSpPr>
          <p:spPr>
            <a:xfrm>
              <a:off x="6120803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7"/>
            <p:cNvSpPr/>
            <p:nvPr/>
          </p:nvSpPr>
          <p:spPr>
            <a:xfrm>
              <a:off x="6340603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5" name="Google Shape;355;p37"/>
          <p:cNvGrpSpPr/>
          <p:nvPr/>
        </p:nvGrpSpPr>
        <p:grpSpPr>
          <a:xfrm>
            <a:off x="7421075" y="539500"/>
            <a:ext cx="1009703" cy="130500"/>
            <a:chOff x="5461400" y="616025"/>
            <a:chExt cx="1009703" cy="130500"/>
          </a:xfrm>
        </p:grpSpPr>
        <p:sp>
          <p:nvSpPr>
            <p:cNvPr id="356" name="Google Shape;356;p37"/>
            <p:cNvSpPr/>
            <p:nvPr/>
          </p:nvSpPr>
          <p:spPr>
            <a:xfrm>
              <a:off x="5461400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7"/>
            <p:cNvSpPr/>
            <p:nvPr/>
          </p:nvSpPr>
          <p:spPr>
            <a:xfrm>
              <a:off x="5681201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7"/>
            <p:cNvSpPr/>
            <p:nvPr/>
          </p:nvSpPr>
          <p:spPr>
            <a:xfrm>
              <a:off x="5901002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7"/>
            <p:cNvSpPr/>
            <p:nvPr/>
          </p:nvSpPr>
          <p:spPr>
            <a:xfrm>
              <a:off x="61208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7"/>
            <p:cNvSpPr/>
            <p:nvPr/>
          </p:nvSpPr>
          <p:spPr>
            <a:xfrm>
              <a:off x="63406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1" name="Google Shape;361;p37"/>
          <p:cNvGrpSpPr/>
          <p:nvPr/>
        </p:nvGrpSpPr>
        <p:grpSpPr>
          <a:xfrm>
            <a:off x="4956226" y="1365465"/>
            <a:ext cx="3572387" cy="3257593"/>
            <a:chOff x="4184875" y="456475"/>
            <a:chExt cx="2059725" cy="1878225"/>
          </a:xfrm>
        </p:grpSpPr>
        <p:sp>
          <p:nvSpPr>
            <p:cNvPr id="362" name="Google Shape;362;p37"/>
            <p:cNvSpPr/>
            <p:nvPr/>
          </p:nvSpPr>
          <p:spPr>
            <a:xfrm>
              <a:off x="4184875" y="545375"/>
              <a:ext cx="2059725" cy="1685325"/>
            </a:xfrm>
            <a:custGeom>
              <a:avLst/>
              <a:gdLst/>
              <a:ahLst/>
              <a:cxnLst/>
              <a:rect l="l" t="t" r="r" b="b"/>
              <a:pathLst>
                <a:path w="82389" h="67413" extrusionOk="0">
                  <a:moveTo>
                    <a:pt x="46320" y="1"/>
                  </a:moveTo>
                  <a:cubicBezTo>
                    <a:pt x="36850" y="1"/>
                    <a:pt x="27340" y="2706"/>
                    <a:pt x="19084" y="4883"/>
                  </a:cubicBezTo>
                  <a:cubicBezTo>
                    <a:pt x="6887" y="8101"/>
                    <a:pt x="0" y="17947"/>
                    <a:pt x="2076" y="28610"/>
                  </a:cubicBezTo>
                  <a:cubicBezTo>
                    <a:pt x="4150" y="39273"/>
                    <a:pt x="14269" y="39197"/>
                    <a:pt x="23138" y="49145"/>
                  </a:cubicBezTo>
                  <a:cubicBezTo>
                    <a:pt x="32008" y="59091"/>
                    <a:pt x="32857" y="63055"/>
                    <a:pt x="45743" y="66667"/>
                  </a:cubicBezTo>
                  <a:cubicBezTo>
                    <a:pt x="47543" y="67171"/>
                    <a:pt x="49380" y="67412"/>
                    <a:pt x="51223" y="67412"/>
                  </a:cubicBezTo>
                  <a:cubicBezTo>
                    <a:pt x="62579" y="67412"/>
                    <a:pt x="74120" y="58262"/>
                    <a:pt x="77944" y="45243"/>
                  </a:cubicBezTo>
                  <a:cubicBezTo>
                    <a:pt x="82389" y="30109"/>
                    <a:pt x="77932" y="19689"/>
                    <a:pt x="77932" y="19689"/>
                  </a:cubicBezTo>
                  <a:cubicBezTo>
                    <a:pt x="77932" y="19689"/>
                    <a:pt x="73217" y="7108"/>
                    <a:pt x="59718" y="2203"/>
                  </a:cubicBezTo>
                  <a:cubicBezTo>
                    <a:pt x="55355" y="618"/>
                    <a:pt x="50842" y="1"/>
                    <a:pt x="463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7"/>
            <p:cNvSpPr/>
            <p:nvPr/>
          </p:nvSpPr>
          <p:spPr>
            <a:xfrm>
              <a:off x="4923300" y="1162900"/>
              <a:ext cx="81775" cy="1067250"/>
            </a:xfrm>
            <a:custGeom>
              <a:avLst/>
              <a:gdLst/>
              <a:ahLst/>
              <a:cxnLst/>
              <a:rect l="l" t="t" r="r" b="b"/>
              <a:pathLst>
                <a:path w="3271" h="42690" extrusionOk="0">
                  <a:moveTo>
                    <a:pt x="3270" y="0"/>
                  </a:moveTo>
                  <a:cubicBezTo>
                    <a:pt x="1466" y="2"/>
                    <a:pt x="4" y="1464"/>
                    <a:pt x="1" y="3270"/>
                  </a:cubicBezTo>
                  <a:lnTo>
                    <a:pt x="1" y="42689"/>
                  </a:lnTo>
                  <a:lnTo>
                    <a:pt x="641" y="42689"/>
                  </a:lnTo>
                  <a:lnTo>
                    <a:pt x="641" y="3270"/>
                  </a:lnTo>
                  <a:cubicBezTo>
                    <a:pt x="642" y="1818"/>
                    <a:pt x="1819" y="640"/>
                    <a:pt x="3270" y="639"/>
                  </a:cubicBezTo>
                  <a:lnTo>
                    <a:pt x="3270" y="0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7"/>
            <p:cNvSpPr/>
            <p:nvPr/>
          </p:nvSpPr>
          <p:spPr>
            <a:xfrm>
              <a:off x="5050725" y="488750"/>
              <a:ext cx="81750" cy="1694450"/>
            </a:xfrm>
            <a:custGeom>
              <a:avLst/>
              <a:gdLst/>
              <a:ahLst/>
              <a:cxnLst/>
              <a:rect l="l" t="t" r="r" b="b"/>
              <a:pathLst>
                <a:path w="3270" h="67778" extrusionOk="0">
                  <a:moveTo>
                    <a:pt x="3270" y="0"/>
                  </a:moveTo>
                  <a:cubicBezTo>
                    <a:pt x="1465" y="3"/>
                    <a:pt x="2" y="1467"/>
                    <a:pt x="0" y="3271"/>
                  </a:cubicBezTo>
                  <a:lnTo>
                    <a:pt x="0" y="67778"/>
                  </a:lnTo>
                  <a:lnTo>
                    <a:pt x="641" y="67778"/>
                  </a:lnTo>
                  <a:lnTo>
                    <a:pt x="641" y="3271"/>
                  </a:lnTo>
                  <a:cubicBezTo>
                    <a:pt x="642" y="1819"/>
                    <a:pt x="1818" y="642"/>
                    <a:pt x="3270" y="640"/>
                  </a:cubicBezTo>
                  <a:lnTo>
                    <a:pt x="3270" y="0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7"/>
            <p:cNvSpPr/>
            <p:nvPr/>
          </p:nvSpPr>
          <p:spPr>
            <a:xfrm>
              <a:off x="5544850" y="1122425"/>
              <a:ext cx="111975" cy="1161400"/>
            </a:xfrm>
            <a:custGeom>
              <a:avLst/>
              <a:gdLst/>
              <a:ahLst/>
              <a:cxnLst/>
              <a:rect l="l" t="t" r="r" b="b"/>
              <a:pathLst>
                <a:path w="4479" h="46456" extrusionOk="0">
                  <a:moveTo>
                    <a:pt x="1" y="1"/>
                  </a:moveTo>
                  <a:lnTo>
                    <a:pt x="1" y="639"/>
                  </a:lnTo>
                  <a:lnTo>
                    <a:pt x="806" y="639"/>
                  </a:lnTo>
                  <a:cubicBezTo>
                    <a:pt x="2480" y="642"/>
                    <a:pt x="3836" y="1999"/>
                    <a:pt x="3839" y="3672"/>
                  </a:cubicBezTo>
                  <a:lnTo>
                    <a:pt x="3839" y="46456"/>
                  </a:lnTo>
                  <a:lnTo>
                    <a:pt x="4478" y="46456"/>
                  </a:lnTo>
                  <a:lnTo>
                    <a:pt x="4478" y="3672"/>
                  </a:lnTo>
                  <a:cubicBezTo>
                    <a:pt x="4475" y="1646"/>
                    <a:pt x="2833" y="4"/>
                    <a:pt x="806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7"/>
            <p:cNvSpPr/>
            <p:nvPr/>
          </p:nvSpPr>
          <p:spPr>
            <a:xfrm>
              <a:off x="5023700" y="682675"/>
              <a:ext cx="349025" cy="911850"/>
            </a:xfrm>
            <a:custGeom>
              <a:avLst/>
              <a:gdLst/>
              <a:ahLst/>
              <a:cxnLst/>
              <a:rect l="l" t="t" r="r" b="b"/>
              <a:pathLst>
                <a:path w="13961" h="36474" extrusionOk="0">
                  <a:moveTo>
                    <a:pt x="1331" y="0"/>
                  </a:moveTo>
                  <a:cubicBezTo>
                    <a:pt x="594" y="0"/>
                    <a:pt x="0" y="594"/>
                    <a:pt x="0" y="1331"/>
                  </a:cubicBezTo>
                  <a:lnTo>
                    <a:pt x="0" y="35144"/>
                  </a:lnTo>
                  <a:cubicBezTo>
                    <a:pt x="0" y="35881"/>
                    <a:pt x="594" y="36473"/>
                    <a:pt x="1331" y="36473"/>
                  </a:cubicBezTo>
                  <a:lnTo>
                    <a:pt x="12629" y="36473"/>
                  </a:lnTo>
                  <a:cubicBezTo>
                    <a:pt x="13366" y="36473"/>
                    <a:pt x="13961" y="35881"/>
                    <a:pt x="13961" y="35144"/>
                  </a:cubicBezTo>
                  <a:lnTo>
                    <a:pt x="13961" y="1331"/>
                  </a:lnTo>
                  <a:cubicBezTo>
                    <a:pt x="13961" y="594"/>
                    <a:pt x="13366" y="0"/>
                    <a:pt x="126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7"/>
            <p:cNvSpPr/>
            <p:nvPr/>
          </p:nvSpPr>
          <p:spPr>
            <a:xfrm>
              <a:off x="5020950" y="680025"/>
              <a:ext cx="354425" cy="917250"/>
            </a:xfrm>
            <a:custGeom>
              <a:avLst/>
              <a:gdLst/>
              <a:ahLst/>
              <a:cxnLst/>
              <a:rect l="l" t="t" r="r" b="b"/>
              <a:pathLst>
                <a:path w="14177" h="36690" extrusionOk="0">
                  <a:moveTo>
                    <a:pt x="12739" y="214"/>
                  </a:moveTo>
                  <a:cubicBezTo>
                    <a:pt x="13415" y="215"/>
                    <a:pt x="13963" y="763"/>
                    <a:pt x="13963" y="1437"/>
                  </a:cubicBezTo>
                  <a:lnTo>
                    <a:pt x="13963" y="35251"/>
                  </a:lnTo>
                  <a:cubicBezTo>
                    <a:pt x="13962" y="35927"/>
                    <a:pt x="13415" y="36475"/>
                    <a:pt x="12739" y="36475"/>
                  </a:cubicBezTo>
                  <a:lnTo>
                    <a:pt x="1437" y="36475"/>
                  </a:lnTo>
                  <a:cubicBezTo>
                    <a:pt x="761" y="36475"/>
                    <a:pt x="215" y="35927"/>
                    <a:pt x="213" y="35251"/>
                  </a:cubicBezTo>
                  <a:lnTo>
                    <a:pt x="213" y="1446"/>
                  </a:lnTo>
                  <a:cubicBezTo>
                    <a:pt x="215" y="770"/>
                    <a:pt x="761" y="224"/>
                    <a:pt x="1437" y="223"/>
                  </a:cubicBezTo>
                  <a:lnTo>
                    <a:pt x="12739" y="214"/>
                  </a:lnTo>
                  <a:close/>
                  <a:moveTo>
                    <a:pt x="1437" y="1"/>
                  </a:moveTo>
                  <a:cubicBezTo>
                    <a:pt x="645" y="4"/>
                    <a:pt x="2" y="645"/>
                    <a:pt x="0" y="1437"/>
                  </a:cubicBezTo>
                  <a:lnTo>
                    <a:pt x="0" y="35251"/>
                  </a:lnTo>
                  <a:cubicBezTo>
                    <a:pt x="2" y="36045"/>
                    <a:pt x="645" y="36687"/>
                    <a:pt x="1437" y="36690"/>
                  </a:cubicBezTo>
                  <a:lnTo>
                    <a:pt x="12739" y="36690"/>
                  </a:lnTo>
                  <a:cubicBezTo>
                    <a:pt x="13533" y="36688"/>
                    <a:pt x="14176" y="36045"/>
                    <a:pt x="14176" y="35251"/>
                  </a:cubicBezTo>
                  <a:lnTo>
                    <a:pt x="14176" y="1437"/>
                  </a:lnTo>
                  <a:cubicBezTo>
                    <a:pt x="14176" y="644"/>
                    <a:pt x="13533" y="2"/>
                    <a:pt x="12739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7"/>
            <p:cNvSpPr/>
            <p:nvPr/>
          </p:nvSpPr>
          <p:spPr>
            <a:xfrm>
              <a:off x="5023700" y="682675"/>
              <a:ext cx="349025" cy="911850"/>
            </a:xfrm>
            <a:custGeom>
              <a:avLst/>
              <a:gdLst/>
              <a:ahLst/>
              <a:cxnLst/>
              <a:rect l="l" t="t" r="r" b="b"/>
              <a:pathLst>
                <a:path w="13961" h="36474" extrusionOk="0">
                  <a:moveTo>
                    <a:pt x="1331" y="0"/>
                  </a:moveTo>
                  <a:cubicBezTo>
                    <a:pt x="594" y="0"/>
                    <a:pt x="0" y="594"/>
                    <a:pt x="0" y="1331"/>
                  </a:cubicBezTo>
                  <a:lnTo>
                    <a:pt x="0" y="35144"/>
                  </a:lnTo>
                  <a:cubicBezTo>
                    <a:pt x="0" y="35881"/>
                    <a:pt x="594" y="36473"/>
                    <a:pt x="1331" y="36473"/>
                  </a:cubicBezTo>
                  <a:lnTo>
                    <a:pt x="12629" y="36473"/>
                  </a:lnTo>
                  <a:cubicBezTo>
                    <a:pt x="13366" y="36473"/>
                    <a:pt x="13961" y="35881"/>
                    <a:pt x="13961" y="35144"/>
                  </a:cubicBezTo>
                  <a:lnTo>
                    <a:pt x="13961" y="1331"/>
                  </a:lnTo>
                  <a:cubicBezTo>
                    <a:pt x="13961" y="594"/>
                    <a:pt x="13366" y="0"/>
                    <a:pt x="12629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7"/>
            <p:cNvSpPr/>
            <p:nvPr/>
          </p:nvSpPr>
          <p:spPr>
            <a:xfrm>
              <a:off x="4651575" y="2141725"/>
              <a:ext cx="93125" cy="121950"/>
            </a:xfrm>
            <a:custGeom>
              <a:avLst/>
              <a:gdLst/>
              <a:ahLst/>
              <a:cxnLst/>
              <a:rect l="l" t="t" r="r" b="b"/>
              <a:pathLst>
                <a:path w="3725" h="4878" extrusionOk="0">
                  <a:moveTo>
                    <a:pt x="1863" y="0"/>
                  </a:moveTo>
                  <a:cubicBezTo>
                    <a:pt x="834" y="0"/>
                    <a:pt x="0" y="834"/>
                    <a:pt x="0" y="1863"/>
                  </a:cubicBezTo>
                  <a:lnTo>
                    <a:pt x="0" y="2600"/>
                  </a:lnTo>
                  <a:lnTo>
                    <a:pt x="641" y="2600"/>
                  </a:lnTo>
                  <a:lnTo>
                    <a:pt x="641" y="1863"/>
                  </a:lnTo>
                  <a:cubicBezTo>
                    <a:pt x="641" y="1187"/>
                    <a:pt x="1187" y="640"/>
                    <a:pt x="1863" y="640"/>
                  </a:cubicBezTo>
                  <a:cubicBezTo>
                    <a:pt x="2538" y="640"/>
                    <a:pt x="3084" y="1187"/>
                    <a:pt x="3084" y="1863"/>
                  </a:cubicBezTo>
                  <a:lnTo>
                    <a:pt x="3084" y="4878"/>
                  </a:lnTo>
                  <a:lnTo>
                    <a:pt x="3724" y="4878"/>
                  </a:lnTo>
                  <a:lnTo>
                    <a:pt x="3724" y="1863"/>
                  </a:lnTo>
                  <a:cubicBezTo>
                    <a:pt x="3724" y="834"/>
                    <a:pt x="2891" y="0"/>
                    <a:pt x="1863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7"/>
            <p:cNvSpPr/>
            <p:nvPr/>
          </p:nvSpPr>
          <p:spPr>
            <a:xfrm>
              <a:off x="5665950" y="2141675"/>
              <a:ext cx="93150" cy="122000"/>
            </a:xfrm>
            <a:custGeom>
              <a:avLst/>
              <a:gdLst/>
              <a:ahLst/>
              <a:cxnLst/>
              <a:rect l="l" t="t" r="r" b="b"/>
              <a:pathLst>
                <a:path w="3726" h="4880" extrusionOk="0">
                  <a:moveTo>
                    <a:pt x="1864" y="1"/>
                  </a:moveTo>
                  <a:cubicBezTo>
                    <a:pt x="1863" y="1"/>
                    <a:pt x="1862" y="1"/>
                    <a:pt x="1862" y="1"/>
                  </a:cubicBezTo>
                  <a:cubicBezTo>
                    <a:pt x="833" y="2"/>
                    <a:pt x="0" y="836"/>
                    <a:pt x="2" y="1865"/>
                  </a:cubicBezTo>
                  <a:lnTo>
                    <a:pt x="2" y="4880"/>
                  </a:lnTo>
                  <a:lnTo>
                    <a:pt x="642" y="4880"/>
                  </a:lnTo>
                  <a:lnTo>
                    <a:pt x="642" y="1860"/>
                  </a:lnTo>
                  <a:cubicBezTo>
                    <a:pt x="642" y="1187"/>
                    <a:pt x="1189" y="641"/>
                    <a:pt x="1862" y="641"/>
                  </a:cubicBezTo>
                  <a:cubicBezTo>
                    <a:pt x="1863" y="641"/>
                    <a:pt x="1864" y="641"/>
                    <a:pt x="1864" y="641"/>
                  </a:cubicBezTo>
                  <a:cubicBezTo>
                    <a:pt x="2540" y="641"/>
                    <a:pt x="3085" y="1189"/>
                    <a:pt x="3085" y="1865"/>
                  </a:cubicBezTo>
                  <a:lnTo>
                    <a:pt x="3085" y="2602"/>
                  </a:lnTo>
                  <a:lnTo>
                    <a:pt x="3726" y="2602"/>
                  </a:lnTo>
                  <a:lnTo>
                    <a:pt x="3726" y="1860"/>
                  </a:lnTo>
                  <a:cubicBezTo>
                    <a:pt x="3724" y="834"/>
                    <a:pt x="2890" y="1"/>
                    <a:pt x="1864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7"/>
            <p:cNvSpPr/>
            <p:nvPr/>
          </p:nvSpPr>
          <p:spPr>
            <a:xfrm>
              <a:off x="5759775" y="2143250"/>
              <a:ext cx="93200" cy="120425"/>
            </a:xfrm>
            <a:custGeom>
              <a:avLst/>
              <a:gdLst/>
              <a:ahLst/>
              <a:cxnLst/>
              <a:rect l="l" t="t" r="r" b="b"/>
              <a:pathLst>
                <a:path w="3728" h="4817" extrusionOk="0">
                  <a:moveTo>
                    <a:pt x="1862" y="1"/>
                  </a:moveTo>
                  <a:cubicBezTo>
                    <a:pt x="862" y="1"/>
                    <a:pt x="36" y="795"/>
                    <a:pt x="1" y="1802"/>
                  </a:cubicBezTo>
                  <a:lnTo>
                    <a:pt x="1" y="4817"/>
                  </a:lnTo>
                  <a:lnTo>
                    <a:pt x="641" y="4817"/>
                  </a:lnTo>
                  <a:lnTo>
                    <a:pt x="641" y="1802"/>
                  </a:lnTo>
                  <a:cubicBezTo>
                    <a:pt x="668" y="1165"/>
                    <a:pt x="1177" y="655"/>
                    <a:pt x="1813" y="629"/>
                  </a:cubicBezTo>
                  <a:cubicBezTo>
                    <a:pt x="1830" y="628"/>
                    <a:pt x="1846" y="628"/>
                    <a:pt x="1863" y="628"/>
                  </a:cubicBezTo>
                  <a:cubicBezTo>
                    <a:pt x="2517" y="628"/>
                    <a:pt x="3060" y="1143"/>
                    <a:pt x="3087" y="1802"/>
                  </a:cubicBezTo>
                  <a:lnTo>
                    <a:pt x="3087" y="2539"/>
                  </a:lnTo>
                  <a:lnTo>
                    <a:pt x="3728" y="2539"/>
                  </a:lnTo>
                  <a:lnTo>
                    <a:pt x="3728" y="1802"/>
                  </a:lnTo>
                  <a:cubicBezTo>
                    <a:pt x="3693" y="821"/>
                    <a:pt x="2907" y="35"/>
                    <a:pt x="1928" y="2"/>
                  </a:cubicBezTo>
                  <a:cubicBezTo>
                    <a:pt x="1906" y="1"/>
                    <a:pt x="1884" y="1"/>
                    <a:pt x="1862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7"/>
            <p:cNvSpPr/>
            <p:nvPr/>
          </p:nvSpPr>
          <p:spPr>
            <a:xfrm>
              <a:off x="4554500" y="2143250"/>
              <a:ext cx="93150" cy="120425"/>
            </a:xfrm>
            <a:custGeom>
              <a:avLst/>
              <a:gdLst/>
              <a:ahLst/>
              <a:cxnLst/>
              <a:rect l="l" t="t" r="r" b="b"/>
              <a:pathLst>
                <a:path w="3726" h="4817" extrusionOk="0">
                  <a:moveTo>
                    <a:pt x="1860" y="1"/>
                  </a:moveTo>
                  <a:cubicBezTo>
                    <a:pt x="862" y="1"/>
                    <a:pt x="34" y="795"/>
                    <a:pt x="0" y="1802"/>
                  </a:cubicBezTo>
                  <a:lnTo>
                    <a:pt x="0" y="2539"/>
                  </a:lnTo>
                  <a:lnTo>
                    <a:pt x="641" y="2539"/>
                  </a:lnTo>
                  <a:lnTo>
                    <a:pt x="641" y="1802"/>
                  </a:lnTo>
                  <a:cubicBezTo>
                    <a:pt x="667" y="1165"/>
                    <a:pt x="1177" y="655"/>
                    <a:pt x="1812" y="629"/>
                  </a:cubicBezTo>
                  <a:cubicBezTo>
                    <a:pt x="1829" y="628"/>
                    <a:pt x="1846" y="628"/>
                    <a:pt x="1862" y="628"/>
                  </a:cubicBezTo>
                  <a:cubicBezTo>
                    <a:pt x="2516" y="628"/>
                    <a:pt x="3059" y="1143"/>
                    <a:pt x="3087" y="1802"/>
                  </a:cubicBezTo>
                  <a:lnTo>
                    <a:pt x="3087" y="4817"/>
                  </a:lnTo>
                  <a:lnTo>
                    <a:pt x="3726" y="4817"/>
                  </a:lnTo>
                  <a:lnTo>
                    <a:pt x="3726" y="1802"/>
                  </a:lnTo>
                  <a:cubicBezTo>
                    <a:pt x="3693" y="821"/>
                    <a:pt x="2907" y="35"/>
                    <a:pt x="1926" y="2"/>
                  </a:cubicBezTo>
                  <a:cubicBezTo>
                    <a:pt x="1904" y="1"/>
                    <a:pt x="1882" y="1"/>
                    <a:pt x="1860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7"/>
            <p:cNvSpPr/>
            <p:nvPr/>
          </p:nvSpPr>
          <p:spPr>
            <a:xfrm>
              <a:off x="4486150" y="2221975"/>
              <a:ext cx="1424225" cy="109975"/>
            </a:xfrm>
            <a:custGeom>
              <a:avLst/>
              <a:gdLst/>
              <a:ahLst/>
              <a:cxnLst/>
              <a:rect l="l" t="t" r="r" b="b"/>
              <a:pathLst>
                <a:path w="56969" h="4399" extrusionOk="0">
                  <a:moveTo>
                    <a:pt x="1" y="0"/>
                  </a:moveTo>
                  <a:lnTo>
                    <a:pt x="1" y="4399"/>
                  </a:lnTo>
                  <a:lnTo>
                    <a:pt x="56969" y="4399"/>
                  </a:lnTo>
                  <a:lnTo>
                    <a:pt x="56969" y="0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7"/>
            <p:cNvSpPr/>
            <p:nvPr/>
          </p:nvSpPr>
          <p:spPr>
            <a:xfrm>
              <a:off x="4483475" y="2219300"/>
              <a:ext cx="1429500" cy="115400"/>
            </a:xfrm>
            <a:custGeom>
              <a:avLst/>
              <a:gdLst/>
              <a:ahLst/>
              <a:cxnLst/>
              <a:rect l="l" t="t" r="r" b="b"/>
              <a:pathLst>
                <a:path w="57180" h="4616" extrusionOk="0">
                  <a:moveTo>
                    <a:pt x="56967" y="213"/>
                  </a:moveTo>
                  <a:lnTo>
                    <a:pt x="56967" y="4401"/>
                  </a:lnTo>
                  <a:lnTo>
                    <a:pt x="213" y="4401"/>
                  </a:lnTo>
                  <a:lnTo>
                    <a:pt x="212" y="213"/>
                  </a:lnTo>
                  <a:close/>
                  <a:moveTo>
                    <a:pt x="108" y="0"/>
                  </a:moveTo>
                  <a:cubicBezTo>
                    <a:pt x="48" y="0"/>
                    <a:pt x="0" y="48"/>
                    <a:pt x="0" y="107"/>
                  </a:cubicBezTo>
                  <a:lnTo>
                    <a:pt x="0" y="4509"/>
                  </a:lnTo>
                  <a:cubicBezTo>
                    <a:pt x="0" y="4568"/>
                    <a:pt x="48" y="4616"/>
                    <a:pt x="108" y="4616"/>
                  </a:cubicBezTo>
                  <a:lnTo>
                    <a:pt x="57074" y="4616"/>
                  </a:lnTo>
                  <a:cubicBezTo>
                    <a:pt x="57129" y="4616"/>
                    <a:pt x="57175" y="4573"/>
                    <a:pt x="57180" y="4518"/>
                  </a:cubicBezTo>
                  <a:lnTo>
                    <a:pt x="57180" y="107"/>
                  </a:lnTo>
                  <a:cubicBezTo>
                    <a:pt x="57180" y="48"/>
                    <a:pt x="57132" y="0"/>
                    <a:pt x="57074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7"/>
            <p:cNvSpPr/>
            <p:nvPr/>
          </p:nvSpPr>
          <p:spPr>
            <a:xfrm>
              <a:off x="4532300" y="2189925"/>
              <a:ext cx="53675" cy="33550"/>
            </a:xfrm>
            <a:custGeom>
              <a:avLst/>
              <a:gdLst/>
              <a:ahLst/>
              <a:cxnLst/>
              <a:rect l="l" t="t" r="r" b="b"/>
              <a:pathLst>
                <a:path w="2147" h="1342" extrusionOk="0">
                  <a:moveTo>
                    <a:pt x="1" y="0"/>
                  </a:moveTo>
                  <a:lnTo>
                    <a:pt x="1" y="1342"/>
                  </a:lnTo>
                  <a:lnTo>
                    <a:pt x="2147" y="1342"/>
                  </a:lnTo>
                  <a:lnTo>
                    <a:pt x="2147" y="0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7"/>
            <p:cNvSpPr/>
            <p:nvPr/>
          </p:nvSpPr>
          <p:spPr>
            <a:xfrm>
              <a:off x="4632925" y="2189925"/>
              <a:ext cx="53675" cy="33550"/>
            </a:xfrm>
            <a:custGeom>
              <a:avLst/>
              <a:gdLst/>
              <a:ahLst/>
              <a:cxnLst/>
              <a:rect l="l" t="t" r="r" b="b"/>
              <a:pathLst>
                <a:path w="2147" h="1342" extrusionOk="0">
                  <a:moveTo>
                    <a:pt x="1" y="0"/>
                  </a:moveTo>
                  <a:lnTo>
                    <a:pt x="1" y="1342"/>
                  </a:lnTo>
                  <a:lnTo>
                    <a:pt x="2146" y="1342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7"/>
            <p:cNvSpPr/>
            <p:nvPr/>
          </p:nvSpPr>
          <p:spPr>
            <a:xfrm>
              <a:off x="5719250" y="2189925"/>
              <a:ext cx="53625" cy="33550"/>
            </a:xfrm>
            <a:custGeom>
              <a:avLst/>
              <a:gdLst/>
              <a:ahLst/>
              <a:cxnLst/>
              <a:rect l="l" t="t" r="r" b="b"/>
              <a:pathLst>
                <a:path w="2145" h="1342" extrusionOk="0">
                  <a:moveTo>
                    <a:pt x="0" y="0"/>
                  </a:moveTo>
                  <a:lnTo>
                    <a:pt x="0" y="1342"/>
                  </a:lnTo>
                  <a:lnTo>
                    <a:pt x="2145" y="1342"/>
                  </a:lnTo>
                  <a:lnTo>
                    <a:pt x="2145" y="0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7"/>
            <p:cNvSpPr/>
            <p:nvPr/>
          </p:nvSpPr>
          <p:spPr>
            <a:xfrm>
              <a:off x="5819800" y="2189925"/>
              <a:ext cx="53650" cy="33550"/>
            </a:xfrm>
            <a:custGeom>
              <a:avLst/>
              <a:gdLst/>
              <a:ahLst/>
              <a:cxnLst/>
              <a:rect l="l" t="t" r="r" b="b"/>
              <a:pathLst>
                <a:path w="2146" h="1342" extrusionOk="0">
                  <a:moveTo>
                    <a:pt x="0" y="0"/>
                  </a:moveTo>
                  <a:lnTo>
                    <a:pt x="0" y="1342"/>
                  </a:lnTo>
                  <a:lnTo>
                    <a:pt x="2146" y="1342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7"/>
            <p:cNvSpPr/>
            <p:nvPr/>
          </p:nvSpPr>
          <p:spPr>
            <a:xfrm>
              <a:off x="5151375" y="1601450"/>
              <a:ext cx="93750" cy="179275"/>
            </a:xfrm>
            <a:custGeom>
              <a:avLst/>
              <a:gdLst/>
              <a:ahLst/>
              <a:cxnLst/>
              <a:rect l="l" t="t" r="r" b="b"/>
              <a:pathLst>
                <a:path w="3750" h="7171" extrusionOk="0">
                  <a:moveTo>
                    <a:pt x="0" y="1"/>
                  </a:moveTo>
                  <a:lnTo>
                    <a:pt x="0" y="7170"/>
                  </a:lnTo>
                  <a:lnTo>
                    <a:pt x="3749" y="7170"/>
                  </a:lnTo>
                  <a:lnTo>
                    <a:pt x="3749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37"/>
            <p:cNvSpPr/>
            <p:nvPr/>
          </p:nvSpPr>
          <p:spPr>
            <a:xfrm>
              <a:off x="5148725" y="1598775"/>
              <a:ext cx="99050" cy="184650"/>
            </a:xfrm>
            <a:custGeom>
              <a:avLst/>
              <a:gdLst/>
              <a:ahLst/>
              <a:cxnLst/>
              <a:rect l="l" t="t" r="r" b="b"/>
              <a:pathLst>
                <a:path w="3962" h="7386" extrusionOk="0">
                  <a:moveTo>
                    <a:pt x="3747" y="214"/>
                  </a:moveTo>
                  <a:lnTo>
                    <a:pt x="3747" y="7173"/>
                  </a:lnTo>
                  <a:lnTo>
                    <a:pt x="214" y="7173"/>
                  </a:lnTo>
                  <a:lnTo>
                    <a:pt x="214" y="214"/>
                  </a:lnTo>
                  <a:close/>
                  <a:moveTo>
                    <a:pt x="108" y="1"/>
                  </a:moveTo>
                  <a:cubicBezTo>
                    <a:pt x="48" y="1"/>
                    <a:pt x="1" y="48"/>
                    <a:pt x="1" y="108"/>
                  </a:cubicBezTo>
                  <a:lnTo>
                    <a:pt x="1" y="7279"/>
                  </a:lnTo>
                  <a:cubicBezTo>
                    <a:pt x="1" y="7338"/>
                    <a:pt x="48" y="7386"/>
                    <a:pt x="108" y="7386"/>
                  </a:cubicBezTo>
                  <a:lnTo>
                    <a:pt x="3854" y="7386"/>
                  </a:lnTo>
                  <a:cubicBezTo>
                    <a:pt x="3914" y="7386"/>
                    <a:pt x="3961" y="7338"/>
                    <a:pt x="3961" y="7279"/>
                  </a:cubicBezTo>
                  <a:lnTo>
                    <a:pt x="3961" y="108"/>
                  </a:lnTo>
                  <a:cubicBezTo>
                    <a:pt x="3961" y="48"/>
                    <a:pt x="3914" y="1"/>
                    <a:pt x="3854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7"/>
            <p:cNvSpPr/>
            <p:nvPr/>
          </p:nvSpPr>
          <p:spPr>
            <a:xfrm>
              <a:off x="5127725" y="1682950"/>
              <a:ext cx="141075" cy="179275"/>
            </a:xfrm>
            <a:custGeom>
              <a:avLst/>
              <a:gdLst/>
              <a:ahLst/>
              <a:cxnLst/>
              <a:rect l="l" t="t" r="r" b="b"/>
              <a:pathLst>
                <a:path w="5643" h="7171" extrusionOk="0">
                  <a:moveTo>
                    <a:pt x="1" y="0"/>
                  </a:moveTo>
                  <a:lnTo>
                    <a:pt x="1" y="7171"/>
                  </a:lnTo>
                  <a:lnTo>
                    <a:pt x="5642" y="7171"/>
                  </a:lnTo>
                  <a:lnTo>
                    <a:pt x="5642" y="0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7"/>
            <p:cNvSpPr/>
            <p:nvPr/>
          </p:nvSpPr>
          <p:spPr>
            <a:xfrm>
              <a:off x="5125050" y="1680250"/>
              <a:ext cx="146400" cy="184625"/>
            </a:xfrm>
            <a:custGeom>
              <a:avLst/>
              <a:gdLst/>
              <a:ahLst/>
              <a:cxnLst/>
              <a:rect l="l" t="t" r="r" b="b"/>
              <a:pathLst>
                <a:path w="5856" h="7385" extrusionOk="0">
                  <a:moveTo>
                    <a:pt x="5641" y="214"/>
                  </a:moveTo>
                  <a:lnTo>
                    <a:pt x="5641" y="7172"/>
                  </a:lnTo>
                  <a:lnTo>
                    <a:pt x="203" y="7172"/>
                  </a:lnTo>
                  <a:lnTo>
                    <a:pt x="214" y="214"/>
                  </a:lnTo>
                  <a:close/>
                  <a:moveTo>
                    <a:pt x="108" y="1"/>
                  </a:moveTo>
                  <a:cubicBezTo>
                    <a:pt x="48" y="1"/>
                    <a:pt x="1" y="49"/>
                    <a:pt x="1" y="107"/>
                  </a:cubicBezTo>
                  <a:lnTo>
                    <a:pt x="1" y="7279"/>
                  </a:lnTo>
                  <a:cubicBezTo>
                    <a:pt x="1" y="7337"/>
                    <a:pt x="48" y="7385"/>
                    <a:pt x="108" y="7385"/>
                  </a:cubicBezTo>
                  <a:lnTo>
                    <a:pt x="5748" y="7385"/>
                  </a:lnTo>
                  <a:cubicBezTo>
                    <a:pt x="5808" y="7385"/>
                    <a:pt x="5855" y="7337"/>
                    <a:pt x="5855" y="7279"/>
                  </a:cubicBezTo>
                  <a:lnTo>
                    <a:pt x="5855" y="107"/>
                  </a:lnTo>
                  <a:cubicBezTo>
                    <a:pt x="5855" y="49"/>
                    <a:pt x="5806" y="1"/>
                    <a:pt x="5748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7"/>
            <p:cNvSpPr/>
            <p:nvPr/>
          </p:nvSpPr>
          <p:spPr>
            <a:xfrm>
              <a:off x="5101450" y="1825500"/>
              <a:ext cx="193550" cy="378925"/>
            </a:xfrm>
            <a:custGeom>
              <a:avLst/>
              <a:gdLst/>
              <a:ahLst/>
              <a:cxnLst/>
              <a:rect l="l" t="t" r="r" b="b"/>
              <a:pathLst>
                <a:path w="7742" h="15157" extrusionOk="0">
                  <a:moveTo>
                    <a:pt x="1" y="1"/>
                  </a:moveTo>
                  <a:lnTo>
                    <a:pt x="1" y="15157"/>
                  </a:lnTo>
                  <a:lnTo>
                    <a:pt x="7742" y="15157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7"/>
            <p:cNvSpPr/>
            <p:nvPr/>
          </p:nvSpPr>
          <p:spPr>
            <a:xfrm>
              <a:off x="5098775" y="1823075"/>
              <a:ext cx="198975" cy="384025"/>
            </a:xfrm>
            <a:custGeom>
              <a:avLst/>
              <a:gdLst/>
              <a:ahLst/>
              <a:cxnLst/>
              <a:rect l="l" t="t" r="r" b="b"/>
              <a:pathLst>
                <a:path w="7959" h="15361" extrusionOk="0">
                  <a:moveTo>
                    <a:pt x="7741" y="205"/>
                  </a:moveTo>
                  <a:lnTo>
                    <a:pt x="7741" y="15148"/>
                  </a:lnTo>
                  <a:lnTo>
                    <a:pt x="213" y="15148"/>
                  </a:lnTo>
                  <a:lnTo>
                    <a:pt x="213" y="205"/>
                  </a:lnTo>
                  <a:close/>
                  <a:moveTo>
                    <a:pt x="108" y="1"/>
                  </a:moveTo>
                  <a:cubicBezTo>
                    <a:pt x="48" y="1"/>
                    <a:pt x="1" y="49"/>
                    <a:pt x="1" y="107"/>
                  </a:cubicBezTo>
                  <a:lnTo>
                    <a:pt x="1" y="15255"/>
                  </a:lnTo>
                  <a:cubicBezTo>
                    <a:pt x="2" y="15313"/>
                    <a:pt x="48" y="15359"/>
                    <a:pt x="108" y="15361"/>
                  </a:cubicBezTo>
                  <a:lnTo>
                    <a:pt x="7855" y="15361"/>
                  </a:lnTo>
                  <a:cubicBezTo>
                    <a:pt x="7914" y="15358"/>
                    <a:pt x="7959" y="15307"/>
                    <a:pt x="7954" y="15248"/>
                  </a:cubicBezTo>
                  <a:lnTo>
                    <a:pt x="7954" y="107"/>
                  </a:lnTo>
                  <a:cubicBezTo>
                    <a:pt x="7954" y="49"/>
                    <a:pt x="7907" y="1"/>
                    <a:pt x="7849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7"/>
            <p:cNvSpPr/>
            <p:nvPr/>
          </p:nvSpPr>
          <p:spPr>
            <a:xfrm>
              <a:off x="4820050" y="1391300"/>
              <a:ext cx="767750" cy="246350"/>
            </a:xfrm>
            <a:custGeom>
              <a:avLst/>
              <a:gdLst/>
              <a:ahLst/>
              <a:cxnLst/>
              <a:rect l="l" t="t" r="r" b="b"/>
              <a:pathLst>
                <a:path w="30710" h="9854" extrusionOk="0">
                  <a:moveTo>
                    <a:pt x="1129" y="0"/>
                  </a:moveTo>
                  <a:cubicBezTo>
                    <a:pt x="1129" y="0"/>
                    <a:pt x="63" y="332"/>
                    <a:pt x="0" y="928"/>
                  </a:cubicBezTo>
                  <a:cubicBezTo>
                    <a:pt x="405" y="1736"/>
                    <a:pt x="653" y="2615"/>
                    <a:pt x="730" y="3517"/>
                  </a:cubicBezTo>
                  <a:cubicBezTo>
                    <a:pt x="862" y="5575"/>
                    <a:pt x="198" y="9089"/>
                    <a:pt x="730" y="9620"/>
                  </a:cubicBezTo>
                  <a:cubicBezTo>
                    <a:pt x="906" y="9795"/>
                    <a:pt x="2530" y="9854"/>
                    <a:pt x="4624" y="9854"/>
                  </a:cubicBezTo>
                  <a:cubicBezTo>
                    <a:pt x="8342" y="9854"/>
                    <a:pt x="13538" y="9669"/>
                    <a:pt x="14736" y="9620"/>
                  </a:cubicBezTo>
                  <a:cubicBezTo>
                    <a:pt x="16048" y="9664"/>
                    <a:pt x="21757" y="9849"/>
                    <a:pt x="25806" y="9849"/>
                  </a:cubicBezTo>
                  <a:cubicBezTo>
                    <a:pt x="28064" y="9849"/>
                    <a:pt x="29805" y="9791"/>
                    <a:pt x="29980" y="9620"/>
                  </a:cubicBezTo>
                  <a:cubicBezTo>
                    <a:pt x="30509" y="9087"/>
                    <a:pt x="29846" y="5572"/>
                    <a:pt x="29980" y="3517"/>
                  </a:cubicBezTo>
                  <a:cubicBezTo>
                    <a:pt x="30057" y="2616"/>
                    <a:pt x="30305" y="1738"/>
                    <a:pt x="30710" y="929"/>
                  </a:cubicBezTo>
                  <a:cubicBezTo>
                    <a:pt x="30643" y="335"/>
                    <a:pt x="29581" y="2"/>
                    <a:pt x="29581" y="2"/>
                  </a:cubicBezTo>
                  <a:cubicBezTo>
                    <a:pt x="29515" y="938"/>
                    <a:pt x="29384" y="1867"/>
                    <a:pt x="29186" y="2785"/>
                  </a:cubicBezTo>
                  <a:cubicBezTo>
                    <a:pt x="28790" y="4576"/>
                    <a:pt x="29121" y="7031"/>
                    <a:pt x="29121" y="7031"/>
                  </a:cubicBezTo>
                  <a:lnTo>
                    <a:pt x="1594" y="7031"/>
                  </a:lnTo>
                  <a:cubicBezTo>
                    <a:pt x="1594" y="7031"/>
                    <a:pt x="1924" y="4576"/>
                    <a:pt x="1525" y="2785"/>
                  </a:cubicBezTo>
                  <a:cubicBezTo>
                    <a:pt x="1327" y="1867"/>
                    <a:pt x="1195" y="937"/>
                    <a:pt x="11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7"/>
            <p:cNvSpPr/>
            <p:nvPr/>
          </p:nvSpPr>
          <p:spPr>
            <a:xfrm>
              <a:off x="4817325" y="1388250"/>
              <a:ext cx="773125" cy="252300"/>
            </a:xfrm>
            <a:custGeom>
              <a:avLst/>
              <a:gdLst/>
              <a:ahLst/>
              <a:cxnLst/>
              <a:rect l="l" t="t" r="r" b="b"/>
              <a:pathLst>
                <a:path w="30925" h="10092" extrusionOk="0">
                  <a:moveTo>
                    <a:pt x="29785" y="270"/>
                  </a:moveTo>
                  <a:cubicBezTo>
                    <a:pt x="30104" y="393"/>
                    <a:pt x="30638" y="670"/>
                    <a:pt x="30707" y="1032"/>
                  </a:cubicBezTo>
                  <a:cubicBezTo>
                    <a:pt x="30303" y="1845"/>
                    <a:pt x="30058" y="2726"/>
                    <a:pt x="29982" y="3630"/>
                  </a:cubicBezTo>
                  <a:cubicBezTo>
                    <a:pt x="29952" y="4632"/>
                    <a:pt x="29986" y="5636"/>
                    <a:pt x="30085" y="6635"/>
                  </a:cubicBezTo>
                  <a:cubicBezTo>
                    <a:pt x="30184" y="7988"/>
                    <a:pt x="30289" y="9388"/>
                    <a:pt x="30015" y="9663"/>
                  </a:cubicBezTo>
                  <a:cubicBezTo>
                    <a:pt x="29832" y="9809"/>
                    <a:pt x="28234" y="9869"/>
                    <a:pt x="25874" y="9869"/>
                  </a:cubicBezTo>
                  <a:cubicBezTo>
                    <a:pt x="22951" y="9869"/>
                    <a:pt x="18859" y="9777"/>
                    <a:pt x="14841" y="9641"/>
                  </a:cubicBezTo>
                  <a:cubicBezTo>
                    <a:pt x="11160" y="9777"/>
                    <a:pt x="7408" y="9869"/>
                    <a:pt x="4725" y="9869"/>
                  </a:cubicBezTo>
                  <a:cubicBezTo>
                    <a:pt x="2558" y="9869"/>
                    <a:pt x="1089" y="9809"/>
                    <a:pt x="916" y="9663"/>
                  </a:cubicBezTo>
                  <a:cubicBezTo>
                    <a:pt x="631" y="9388"/>
                    <a:pt x="742" y="7988"/>
                    <a:pt x="843" y="6635"/>
                  </a:cubicBezTo>
                  <a:cubicBezTo>
                    <a:pt x="940" y="5636"/>
                    <a:pt x="974" y="4632"/>
                    <a:pt x="946" y="3630"/>
                  </a:cubicBezTo>
                  <a:cubicBezTo>
                    <a:pt x="870" y="2726"/>
                    <a:pt x="625" y="1845"/>
                    <a:pt x="221" y="1032"/>
                  </a:cubicBezTo>
                  <a:cubicBezTo>
                    <a:pt x="293" y="670"/>
                    <a:pt x="824" y="393"/>
                    <a:pt x="1146" y="270"/>
                  </a:cubicBezTo>
                  <a:cubicBezTo>
                    <a:pt x="1216" y="1165"/>
                    <a:pt x="1344" y="2053"/>
                    <a:pt x="1531" y="2930"/>
                  </a:cubicBezTo>
                  <a:cubicBezTo>
                    <a:pt x="1920" y="4681"/>
                    <a:pt x="1595" y="7113"/>
                    <a:pt x="1595" y="7138"/>
                  </a:cubicBezTo>
                  <a:cubicBezTo>
                    <a:pt x="1591" y="7169"/>
                    <a:pt x="1601" y="7201"/>
                    <a:pt x="1622" y="7223"/>
                  </a:cubicBezTo>
                  <a:cubicBezTo>
                    <a:pt x="1642" y="7247"/>
                    <a:pt x="1671" y="7259"/>
                    <a:pt x="1703" y="7260"/>
                  </a:cubicBezTo>
                  <a:lnTo>
                    <a:pt x="29225" y="7260"/>
                  </a:lnTo>
                  <a:cubicBezTo>
                    <a:pt x="29255" y="7259"/>
                    <a:pt x="29285" y="7245"/>
                    <a:pt x="29306" y="7223"/>
                  </a:cubicBezTo>
                  <a:cubicBezTo>
                    <a:pt x="29325" y="7199"/>
                    <a:pt x="29336" y="7169"/>
                    <a:pt x="29331" y="7138"/>
                  </a:cubicBezTo>
                  <a:cubicBezTo>
                    <a:pt x="29327" y="7114"/>
                    <a:pt x="29008" y="4681"/>
                    <a:pt x="29395" y="2930"/>
                  </a:cubicBezTo>
                  <a:cubicBezTo>
                    <a:pt x="29584" y="2053"/>
                    <a:pt x="29715" y="1165"/>
                    <a:pt x="29785" y="270"/>
                  </a:cubicBezTo>
                  <a:close/>
                  <a:moveTo>
                    <a:pt x="1235" y="0"/>
                  </a:moveTo>
                  <a:cubicBezTo>
                    <a:pt x="1225" y="0"/>
                    <a:pt x="1215" y="2"/>
                    <a:pt x="1205" y="5"/>
                  </a:cubicBezTo>
                  <a:cubicBezTo>
                    <a:pt x="1159" y="20"/>
                    <a:pt x="78" y="365"/>
                    <a:pt x="2" y="1025"/>
                  </a:cubicBezTo>
                  <a:cubicBezTo>
                    <a:pt x="1" y="1045"/>
                    <a:pt x="5" y="1068"/>
                    <a:pt x="16" y="1086"/>
                  </a:cubicBezTo>
                  <a:cubicBezTo>
                    <a:pt x="412" y="1882"/>
                    <a:pt x="654" y="2744"/>
                    <a:pt x="732" y="3630"/>
                  </a:cubicBezTo>
                  <a:cubicBezTo>
                    <a:pt x="762" y="4626"/>
                    <a:pt x="727" y="5624"/>
                    <a:pt x="631" y="6616"/>
                  </a:cubicBezTo>
                  <a:cubicBezTo>
                    <a:pt x="499" y="8386"/>
                    <a:pt x="435" y="9486"/>
                    <a:pt x="765" y="9814"/>
                  </a:cubicBezTo>
                  <a:cubicBezTo>
                    <a:pt x="964" y="10015"/>
                    <a:pt x="2693" y="10083"/>
                    <a:pt x="4939" y="10083"/>
                  </a:cubicBezTo>
                  <a:cubicBezTo>
                    <a:pt x="8160" y="10083"/>
                    <a:pt x="12448" y="9943"/>
                    <a:pt x="14841" y="9863"/>
                  </a:cubicBezTo>
                  <a:cubicBezTo>
                    <a:pt x="17458" y="9952"/>
                    <a:pt x="22133" y="10092"/>
                    <a:pt x="25637" y="10092"/>
                  </a:cubicBezTo>
                  <a:cubicBezTo>
                    <a:pt x="28086" y="10092"/>
                    <a:pt x="29963" y="10024"/>
                    <a:pt x="30163" y="9823"/>
                  </a:cubicBezTo>
                  <a:cubicBezTo>
                    <a:pt x="30493" y="9491"/>
                    <a:pt x="30428" y="8389"/>
                    <a:pt x="30297" y="6624"/>
                  </a:cubicBezTo>
                  <a:cubicBezTo>
                    <a:pt x="30201" y="5631"/>
                    <a:pt x="30165" y="4635"/>
                    <a:pt x="30193" y="3638"/>
                  </a:cubicBezTo>
                  <a:cubicBezTo>
                    <a:pt x="30272" y="2753"/>
                    <a:pt x="30515" y="1890"/>
                    <a:pt x="30912" y="1095"/>
                  </a:cubicBezTo>
                  <a:cubicBezTo>
                    <a:pt x="30921" y="1075"/>
                    <a:pt x="30924" y="1053"/>
                    <a:pt x="30923" y="1032"/>
                  </a:cubicBezTo>
                  <a:cubicBezTo>
                    <a:pt x="30850" y="374"/>
                    <a:pt x="29767" y="28"/>
                    <a:pt x="29721" y="14"/>
                  </a:cubicBezTo>
                  <a:cubicBezTo>
                    <a:pt x="29715" y="11"/>
                    <a:pt x="29709" y="9"/>
                    <a:pt x="29703" y="9"/>
                  </a:cubicBezTo>
                  <a:cubicBezTo>
                    <a:pt x="29699" y="9"/>
                    <a:pt x="29694" y="8"/>
                    <a:pt x="29689" y="8"/>
                  </a:cubicBezTo>
                  <a:cubicBezTo>
                    <a:pt x="29636" y="8"/>
                    <a:pt x="29591" y="47"/>
                    <a:pt x="29583" y="100"/>
                  </a:cubicBezTo>
                  <a:cubicBezTo>
                    <a:pt x="29517" y="1032"/>
                    <a:pt x="29385" y="1958"/>
                    <a:pt x="29188" y="2872"/>
                  </a:cubicBezTo>
                  <a:cubicBezTo>
                    <a:pt x="28841" y="4436"/>
                    <a:pt x="29045" y="6514"/>
                    <a:pt x="29105" y="7035"/>
                  </a:cubicBezTo>
                  <a:lnTo>
                    <a:pt x="1822" y="7035"/>
                  </a:lnTo>
                  <a:cubicBezTo>
                    <a:pt x="1881" y="6514"/>
                    <a:pt x="2087" y="4436"/>
                    <a:pt x="1738" y="2872"/>
                  </a:cubicBezTo>
                  <a:cubicBezTo>
                    <a:pt x="1543" y="1960"/>
                    <a:pt x="1411" y="1032"/>
                    <a:pt x="1344" y="100"/>
                  </a:cubicBezTo>
                  <a:cubicBezTo>
                    <a:pt x="1344" y="92"/>
                    <a:pt x="1342" y="87"/>
                    <a:pt x="1341" y="79"/>
                  </a:cubicBezTo>
                  <a:cubicBezTo>
                    <a:pt x="1326" y="31"/>
                    <a:pt x="1283" y="0"/>
                    <a:pt x="1235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7"/>
            <p:cNvSpPr/>
            <p:nvPr/>
          </p:nvSpPr>
          <p:spPr>
            <a:xfrm>
              <a:off x="4820050" y="1391300"/>
              <a:ext cx="767750" cy="246350"/>
            </a:xfrm>
            <a:custGeom>
              <a:avLst/>
              <a:gdLst/>
              <a:ahLst/>
              <a:cxnLst/>
              <a:rect l="l" t="t" r="r" b="b"/>
              <a:pathLst>
                <a:path w="30710" h="9854" extrusionOk="0">
                  <a:moveTo>
                    <a:pt x="1129" y="0"/>
                  </a:moveTo>
                  <a:cubicBezTo>
                    <a:pt x="1129" y="0"/>
                    <a:pt x="63" y="332"/>
                    <a:pt x="0" y="928"/>
                  </a:cubicBezTo>
                  <a:cubicBezTo>
                    <a:pt x="405" y="1736"/>
                    <a:pt x="653" y="2615"/>
                    <a:pt x="730" y="3517"/>
                  </a:cubicBezTo>
                  <a:cubicBezTo>
                    <a:pt x="862" y="5575"/>
                    <a:pt x="198" y="9089"/>
                    <a:pt x="730" y="9620"/>
                  </a:cubicBezTo>
                  <a:cubicBezTo>
                    <a:pt x="906" y="9795"/>
                    <a:pt x="2530" y="9854"/>
                    <a:pt x="4624" y="9854"/>
                  </a:cubicBezTo>
                  <a:cubicBezTo>
                    <a:pt x="8342" y="9854"/>
                    <a:pt x="13538" y="9669"/>
                    <a:pt x="14736" y="9620"/>
                  </a:cubicBezTo>
                  <a:cubicBezTo>
                    <a:pt x="16048" y="9664"/>
                    <a:pt x="21757" y="9849"/>
                    <a:pt x="25806" y="9849"/>
                  </a:cubicBezTo>
                  <a:cubicBezTo>
                    <a:pt x="28064" y="9849"/>
                    <a:pt x="29805" y="9791"/>
                    <a:pt x="29980" y="9620"/>
                  </a:cubicBezTo>
                  <a:cubicBezTo>
                    <a:pt x="30509" y="9087"/>
                    <a:pt x="29846" y="5572"/>
                    <a:pt x="29980" y="3517"/>
                  </a:cubicBezTo>
                  <a:cubicBezTo>
                    <a:pt x="30057" y="2616"/>
                    <a:pt x="30305" y="1738"/>
                    <a:pt x="30710" y="929"/>
                  </a:cubicBezTo>
                  <a:cubicBezTo>
                    <a:pt x="30643" y="335"/>
                    <a:pt x="29581" y="2"/>
                    <a:pt x="29581" y="2"/>
                  </a:cubicBezTo>
                  <a:cubicBezTo>
                    <a:pt x="29515" y="938"/>
                    <a:pt x="29384" y="1867"/>
                    <a:pt x="29186" y="2785"/>
                  </a:cubicBezTo>
                  <a:cubicBezTo>
                    <a:pt x="28790" y="4576"/>
                    <a:pt x="29121" y="7031"/>
                    <a:pt x="29121" y="7031"/>
                  </a:cubicBezTo>
                  <a:lnTo>
                    <a:pt x="1594" y="7031"/>
                  </a:lnTo>
                  <a:cubicBezTo>
                    <a:pt x="1594" y="7031"/>
                    <a:pt x="1924" y="4576"/>
                    <a:pt x="1525" y="2785"/>
                  </a:cubicBezTo>
                  <a:cubicBezTo>
                    <a:pt x="1327" y="1867"/>
                    <a:pt x="1195" y="937"/>
                    <a:pt x="1129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7"/>
            <p:cNvSpPr/>
            <p:nvPr/>
          </p:nvSpPr>
          <p:spPr>
            <a:xfrm>
              <a:off x="4859875" y="1515575"/>
              <a:ext cx="688100" cy="51525"/>
            </a:xfrm>
            <a:custGeom>
              <a:avLst/>
              <a:gdLst/>
              <a:ahLst/>
              <a:cxnLst/>
              <a:rect l="l" t="t" r="r" b="b"/>
              <a:pathLst>
                <a:path w="27524" h="2061" extrusionOk="0">
                  <a:moveTo>
                    <a:pt x="8082" y="0"/>
                  </a:moveTo>
                  <a:cubicBezTo>
                    <a:pt x="4551" y="0"/>
                    <a:pt x="1820" y="40"/>
                    <a:pt x="1570" y="157"/>
                  </a:cubicBezTo>
                  <a:cubicBezTo>
                    <a:pt x="819" y="512"/>
                    <a:pt x="1" y="2060"/>
                    <a:pt x="1" y="2060"/>
                  </a:cubicBezTo>
                  <a:lnTo>
                    <a:pt x="27523" y="2060"/>
                  </a:lnTo>
                  <a:cubicBezTo>
                    <a:pt x="27081" y="299"/>
                    <a:pt x="25905" y="151"/>
                    <a:pt x="25523" y="151"/>
                  </a:cubicBezTo>
                  <a:cubicBezTo>
                    <a:pt x="25446" y="151"/>
                    <a:pt x="25402" y="157"/>
                    <a:pt x="25402" y="157"/>
                  </a:cubicBezTo>
                  <a:cubicBezTo>
                    <a:pt x="25402" y="157"/>
                    <a:pt x="15143" y="0"/>
                    <a:pt x="8082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7"/>
            <p:cNvSpPr/>
            <p:nvPr/>
          </p:nvSpPr>
          <p:spPr>
            <a:xfrm>
              <a:off x="4857150" y="1512875"/>
              <a:ext cx="693775" cy="56975"/>
            </a:xfrm>
            <a:custGeom>
              <a:avLst/>
              <a:gdLst/>
              <a:ahLst/>
              <a:cxnLst/>
              <a:rect l="l" t="t" r="r" b="b"/>
              <a:pathLst>
                <a:path w="27751" h="2279" extrusionOk="0">
                  <a:moveTo>
                    <a:pt x="8446" y="222"/>
                  </a:moveTo>
                  <a:cubicBezTo>
                    <a:pt x="13428" y="222"/>
                    <a:pt x="20235" y="294"/>
                    <a:pt x="25521" y="374"/>
                  </a:cubicBezTo>
                  <a:cubicBezTo>
                    <a:pt x="25523" y="374"/>
                    <a:pt x="25561" y="370"/>
                    <a:pt x="25624" y="370"/>
                  </a:cubicBezTo>
                  <a:cubicBezTo>
                    <a:pt x="25961" y="370"/>
                    <a:pt x="27040" y="493"/>
                    <a:pt x="27489" y="2065"/>
                  </a:cubicBezTo>
                  <a:lnTo>
                    <a:pt x="291" y="2065"/>
                  </a:lnTo>
                  <a:cubicBezTo>
                    <a:pt x="518" y="1665"/>
                    <a:pt x="1162" y="633"/>
                    <a:pt x="1719" y="374"/>
                  </a:cubicBezTo>
                  <a:cubicBezTo>
                    <a:pt x="1959" y="263"/>
                    <a:pt x="4682" y="222"/>
                    <a:pt x="8446" y="222"/>
                  </a:cubicBezTo>
                  <a:close/>
                  <a:moveTo>
                    <a:pt x="8380" y="1"/>
                  </a:moveTo>
                  <a:cubicBezTo>
                    <a:pt x="4744" y="1"/>
                    <a:pt x="1909" y="44"/>
                    <a:pt x="1634" y="174"/>
                  </a:cubicBezTo>
                  <a:cubicBezTo>
                    <a:pt x="866" y="539"/>
                    <a:pt x="47" y="2056"/>
                    <a:pt x="14" y="2120"/>
                  </a:cubicBezTo>
                  <a:cubicBezTo>
                    <a:pt x="5" y="2135"/>
                    <a:pt x="2" y="2152"/>
                    <a:pt x="2" y="2170"/>
                  </a:cubicBezTo>
                  <a:cubicBezTo>
                    <a:pt x="1" y="2229"/>
                    <a:pt x="50" y="2278"/>
                    <a:pt x="110" y="2278"/>
                  </a:cubicBezTo>
                  <a:lnTo>
                    <a:pt x="27632" y="2278"/>
                  </a:lnTo>
                  <a:cubicBezTo>
                    <a:pt x="27635" y="2278"/>
                    <a:pt x="27638" y="2279"/>
                    <a:pt x="27641" y="2279"/>
                  </a:cubicBezTo>
                  <a:cubicBezTo>
                    <a:pt x="27673" y="2279"/>
                    <a:pt x="27704" y="2263"/>
                    <a:pt x="27723" y="2237"/>
                  </a:cubicBezTo>
                  <a:cubicBezTo>
                    <a:pt x="27743" y="2210"/>
                    <a:pt x="27750" y="2177"/>
                    <a:pt x="27743" y="2146"/>
                  </a:cubicBezTo>
                  <a:cubicBezTo>
                    <a:pt x="27284" y="306"/>
                    <a:pt x="26033" y="157"/>
                    <a:pt x="25639" y="157"/>
                  </a:cubicBezTo>
                  <a:cubicBezTo>
                    <a:pt x="25562" y="157"/>
                    <a:pt x="25518" y="162"/>
                    <a:pt x="25518" y="162"/>
                  </a:cubicBezTo>
                  <a:cubicBezTo>
                    <a:pt x="23996" y="139"/>
                    <a:pt x="14901" y="1"/>
                    <a:pt x="8380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7"/>
            <p:cNvSpPr/>
            <p:nvPr/>
          </p:nvSpPr>
          <p:spPr>
            <a:xfrm>
              <a:off x="4722225" y="1351750"/>
              <a:ext cx="164625" cy="112750"/>
            </a:xfrm>
            <a:custGeom>
              <a:avLst/>
              <a:gdLst/>
              <a:ahLst/>
              <a:cxnLst/>
              <a:rect l="l" t="t" r="r" b="b"/>
              <a:pathLst>
                <a:path w="6585" h="4510" extrusionOk="0">
                  <a:moveTo>
                    <a:pt x="4075" y="0"/>
                  </a:moveTo>
                  <a:cubicBezTo>
                    <a:pt x="3716" y="0"/>
                    <a:pt x="3362" y="57"/>
                    <a:pt x="3053" y="193"/>
                  </a:cubicBezTo>
                  <a:cubicBezTo>
                    <a:pt x="1857" y="720"/>
                    <a:pt x="0" y="2578"/>
                    <a:pt x="730" y="3904"/>
                  </a:cubicBezTo>
                  <a:cubicBezTo>
                    <a:pt x="970" y="4339"/>
                    <a:pt x="1274" y="4510"/>
                    <a:pt x="1605" y="4510"/>
                  </a:cubicBezTo>
                  <a:cubicBezTo>
                    <a:pt x="2282" y="4510"/>
                    <a:pt x="3071" y="3795"/>
                    <a:pt x="3650" y="3172"/>
                  </a:cubicBezTo>
                  <a:cubicBezTo>
                    <a:pt x="4319" y="2451"/>
                    <a:pt x="5471" y="2371"/>
                    <a:pt x="5950" y="2371"/>
                  </a:cubicBezTo>
                  <a:cubicBezTo>
                    <a:pt x="6087" y="2371"/>
                    <a:pt x="6169" y="2377"/>
                    <a:pt x="6169" y="2377"/>
                  </a:cubicBezTo>
                  <a:cubicBezTo>
                    <a:pt x="6509" y="1944"/>
                    <a:pt x="6585" y="1362"/>
                    <a:pt x="6369" y="857"/>
                  </a:cubicBezTo>
                  <a:cubicBezTo>
                    <a:pt x="6171" y="463"/>
                    <a:pt x="5102" y="0"/>
                    <a:pt x="4075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7"/>
            <p:cNvSpPr/>
            <p:nvPr/>
          </p:nvSpPr>
          <p:spPr>
            <a:xfrm>
              <a:off x="4732175" y="1349000"/>
              <a:ext cx="157625" cy="118175"/>
            </a:xfrm>
            <a:custGeom>
              <a:avLst/>
              <a:gdLst/>
              <a:ahLst/>
              <a:cxnLst/>
              <a:rect l="l" t="t" r="r" b="b"/>
              <a:pathLst>
                <a:path w="6305" h="4727" extrusionOk="0">
                  <a:moveTo>
                    <a:pt x="3630" y="209"/>
                  </a:moveTo>
                  <a:cubicBezTo>
                    <a:pt x="3645" y="209"/>
                    <a:pt x="3659" y="209"/>
                    <a:pt x="3673" y="209"/>
                  </a:cubicBezTo>
                  <a:cubicBezTo>
                    <a:pt x="4678" y="209"/>
                    <a:pt x="5710" y="683"/>
                    <a:pt x="5878" y="1009"/>
                  </a:cubicBezTo>
                  <a:cubicBezTo>
                    <a:pt x="6069" y="1460"/>
                    <a:pt x="6014" y="1978"/>
                    <a:pt x="5731" y="2379"/>
                  </a:cubicBezTo>
                  <a:cubicBezTo>
                    <a:pt x="5685" y="2376"/>
                    <a:pt x="5614" y="2372"/>
                    <a:pt x="5522" y="2372"/>
                  </a:cubicBezTo>
                  <a:cubicBezTo>
                    <a:pt x="5007" y="2372"/>
                    <a:pt x="3861" y="2471"/>
                    <a:pt x="3171" y="3209"/>
                  </a:cubicBezTo>
                  <a:cubicBezTo>
                    <a:pt x="2370" y="4075"/>
                    <a:pt x="1710" y="4513"/>
                    <a:pt x="1208" y="4513"/>
                  </a:cubicBezTo>
                  <a:cubicBezTo>
                    <a:pt x="1174" y="4513"/>
                    <a:pt x="1141" y="4510"/>
                    <a:pt x="1108" y="4506"/>
                  </a:cubicBezTo>
                  <a:cubicBezTo>
                    <a:pt x="803" y="4451"/>
                    <a:pt x="546" y="4246"/>
                    <a:pt x="426" y="3961"/>
                  </a:cubicBezTo>
                  <a:cubicBezTo>
                    <a:pt x="241" y="3601"/>
                    <a:pt x="222" y="3180"/>
                    <a:pt x="372" y="2805"/>
                  </a:cubicBezTo>
                  <a:cubicBezTo>
                    <a:pt x="709" y="1805"/>
                    <a:pt x="1843" y="777"/>
                    <a:pt x="2696" y="397"/>
                  </a:cubicBezTo>
                  <a:cubicBezTo>
                    <a:pt x="2992" y="273"/>
                    <a:pt x="3310" y="209"/>
                    <a:pt x="3630" y="209"/>
                  </a:cubicBezTo>
                  <a:close/>
                  <a:moveTo>
                    <a:pt x="3687" y="1"/>
                  </a:moveTo>
                  <a:cubicBezTo>
                    <a:pt x="3311" y="1"/>
                    <a:pt x="2940" y="62"/>
                    <a:pt x="2612" y="208"/>
                  </a:cubicBezTo>
                  <a:cubicBezTo>
                    <a:pt x="1714" y="611"/>
                    <a:pt x="526" y="1689"/>
                    <a:pt x="170" y="2743"/>
                  </a:cubicBezTo>
                  <a:cubicBezTo>
                    <a:pt x="0" y="3175"/>
                    <a:pt x="25" y="3661"/>
                    <a:pt x="240" y="4072"/>
                  </a:cubicBezTo>
                  <a:cubicBezTo>
                    <a:pt x="395" y="4417"/>
                    <a:pt x="710" y="4663"/>
                    <a:pt x="1082" y="4727"/>
                  </a:cubicBezTo>
                  <a:lnTo>
                    <a:pt x="1211" y="4727"/>
                  </a:lnTo>
                  <a:cubicBezTo>
                    <a:pt x="1779" y="4727"/>
                    <a:pt x="2475" y="4276"/>
                    <a:pt x="3334" y="3361"/>
                  </a:cubicBezTo>
                  <a:cubicBezTo>
                    <a:pt x="3978" y="2668"/>
                    <a:pt x="5111" y="2595"/>
                    <a:pt x="5569" y="2595"/>
                  </a:cubicBezTo>
                  <a:cubicBezTo>
                    <a:pt x="5691" y="2595"/>
                    <a:pt x="5766" y="2601"/>
                    <a:pt x="5770" y="2601"/>
                  </a:cubicBezTo>
                  <a:cubicBezTo>
                    <a:pt x="5772" y="2601"/>
                    <a:pt x="5774" y="2601"/>
                    <a:pt x="5775" y="2601"/>
                  </a:cubicBezTo>
                  <a:cubicBezTo>
                    <a:pt x="5805" y="2601"/>
                    <a:pt x="5832" y="2590"/>
                    <a:pt x="5853" y="2571"/>
                  </a:cubicBezTo>
                  <a:cubicBezTo>
                    <a:pt x="6222" y="2102"/>
                    <a:pt x="6304" y="1469"/>
                    <a:pt x="6066" y="922"/>
                  </a:cubicBezTo>
                  <a:cubicBezTo>
                    <a:pt x="5851" y="493"/>
                    <a:pt x="4753" y="1"/>
                    <a:pt x="3687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7"/>
            <p:cNvSpPr/>
            <p:nvPr/>
          </p:nvSpPr>
          <p:spPr>
            <a:xfrm>
              <a:off x="4755250" y="1372325"/>
              <a:ext cx="131375" cy="92125"/>
            </a:xfrm>
            <a:custGeom>
              <a:avLst/>
              <a:gdLst/>
              <a:ahLst/>
              <a:cxnLst/>
              <a:rect l="l" t="t" r="r" b="b"/>
              <a:pathLst>
                <a:path w="5255" h="3685" extrusionOk="0">
                  <a:moveTo>
                    <a:pt x="4414" y="1"/>
                  </a:moveTo>
                  <a:cubicBezTo>
                    <a:pt x="3565" y="1"/>
                    <a:pt x="2633" y="534"/>
                    <a:pt x="1797" y="1554"/>
                  </a:cubicBezTo>
                  <a:cubicBezTo>
                    <a:pt x="1106" y="2408"/>
                    <a:pt x="441" y="3152"/>
                    <a:pt x="0" y="3637"/>
                  </a:cubicBezTo>
                  <a:cubicBezTo>
                    <a:pt x="93" y="3670"/>
                    <a:pt x="188" y="3685"/>
                    <a:pt x="287" y="3685"/>
                  </a:cubicBezTo>
                  <a:cubicBezTo>
                    <a:pt x="962" y="3685"/>
                    <a:pt x="1749" y="2975"/>
                    <a:pt x="2329" y="2358"/>
                  </a:cubicBezTo>
                  <a:cubicBezTo>
                    <a:pt x="3000" y="1628"/>
                    <a:pt x="4155" y="1548"/>
                    <a:pt x="4632" y="1548"/>
                  </a:cubicBezTo>
                  <a:cubicBezTo>
                    <a:pt x="4767" y="1548"/>
                    <a:pt x="4848" y="1554"/>
                    <a:pt x="4848" y="1554"/>
                  </a:cubicBezTo>
                  <a:cubicBezTo>
                    <a:pt x="5167" y="1146"/>
                    <a:pt x="5255" y="606"/>
                    <a:pt x="5082" y="119"/>
                  </a:cubicBezTo>
                  <a:cubicBezTo>
                    <a:pt x="4868" y="40"/>
                    <a:pt x="4644" y="1"/>
                    <a:pt x="44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7"/>
            <p:cNvSpPr/>
            <p:nvPr/>
          </p:nvSpPr>
          <p:spPr>
            <a:xfrm>
              <a:off x="4752425" y="1369700"/>
              <a:ext cx="137300" cy="97475"/>
            </a:xfrm>
            <a:custGeom>
              <a:avLst/>
              <a:gdLst/>
              <a:ahLst/>
              <a:cxnLst/>
              <a:rect l="l" t="t" r="r" b="b"/>
              <a:pathLst>
                <a:path w="5492" h="3899" extrusionOk="0">
                  <a:moveTo>
                    <a:pt x="4540" y="220"/>
                  </a:moveTo>
                  <a:cubicBezTo>
                    <a:pt x="4738" y="220"/>
                    <a:pt x="4931" y="251"/>
                    <a:pt x="5116" y="313"/>
                  </a:cubicBezTo>
                  <a:cubicBezTo>
                    <a:pt x="5243" y="736"/>
                    <a:pt x="5171" y="1193"/>
                    <a:pt x="4921" y="1557"/>
                  </a:cubicBezTo>
                  <a:cubicBezTo>
                    <a:pt x="4875" y="1553"/>
                    <a:pt x="4804" y="1550"/>
                    <a:pt x="4713" y="1550"/>
                  </a:cubicBezTo>
                  <a:cubicBezTo>
                    <a:pt x="4197" y="1550"/>
                    <a:pt x="3051" y="1649"/>
                    <a:pt x="2361" y="2389"/>
                  </a:cubicBezTo>
                  <a:cubicBezTo>
                    <a:pt x="1560" y="3253"/>
                    <a:pt x="902" y="3691"/>
                    <a:pt x="402" y="3691"/>
                  </a:cubicBezTo>
                  <a:cubicBezTo>
                    <a:pt x="372" y="3691"/>
                    <a:pt x="342" y="3689"/>
                    <a:pt x="313" y="3686"/>
                  </a:cubicBezTo>
                  <a:lnTo>
                    <a:pt x="313" y="3678"/>
                  </a:lnTo>
                  <a:cubicBezTo>
                    <a:pt x="756" y="3194"/>
                    <a:pt x="1359" y="2499"/>
                    <a:pt x="1998" y="1734"/>
                  </a:cubicBezTo>
                  <a:cubicBezTo>
                    <a:pt x="2793" y="759"/>
                    <a:pt x="3710" y="220"/>
                    <a:pt x="4540" y="220"/>
                  </a:cubicBezTo>
                  <a:close/>
                  <a:moveTo>
                    <a:pt x="4535" y="1"/>
                  </a:moveTo>
                  <a:cubicBezTo>
                    <a:pt x="3639" y="1"/>
                    <a:pt x="2667" y="560"/>
                    <a:pt x="1827" y="1594"/>
                  </a:cubicBezTo>
                  <a:cubicBezTo>
                    <a:pt x="1136" y="2435"/>
                    <a:pt x="460" y="3188"/>
                    <a:pt x="33" y="3672"/>
                  </a:cubicBezTo>
                  <a:cubicBezTo>
                    <a:pt x="9" y="3699"/>
                    <a:pt x="0" y="3735"/>
                    <a:pt x="7" y="3771"/>
                  </a:cubicBezTo>
                  <a:cubicBezTo>
                    <a:pt x="18" y="3805"/>
                    <a:pt x="43" y="3832"/>
                    <a:pt x="76" y="3845"/>
                  </a:cubicBezTo>
                  <a:cubicBezTo>
                    <a:pt x="182" y="3881"/>
                    <a:pt x="292" y="3899"/>
                    <a:pt x="402" y="3899"/>
                  </a:cubicBezTo>
                  <a:cubicBezTo>
                    <a:pt x="969" y="3899"/>
                    <a:pt x="1666" y="3446"/>
                    <a:pt x="2527" y="2527"/>
                  </a:cubicBezTo>
                  <a:cubicBezTo>
                    <a:pt x="3172" y="1833"/>
                    <a:pt x="4309" y="1760"/>
                    <a:pt x="4765" y="1760"/>
                  </a:cubicBezTo>
                  <a:cubicBezTo>
                    <a:pt x="4885" y="1760"/>
                    <a:pt x="4958" y="1765"/>
                    <a:pt x="4961" y="1765"/>
                  </a:cubicBezTo>
                  <a:cubicBezTo>
                    <a:pt x="4965" y="1765"/>
                    <a:pt x="4968" y="1766"/>
                    <a:pt x="4972" y="1766"/>
                  </a:cubicBezTo>
                  <a:cubicBezTo>
                    <a:pt x="4999" y="1766"/>
                    <a:pt x="5025" y="1755"/>
                    <a:pt x="5045" y="1735"/>
                  </a:cubicBezTo>
                  <a:cubicBezTo>
                    <a:pt x="5394" y="1299"/>
                    <a:pt x="5491" y="711"/>
                    <a:pt x="5301" y="184"/>
                  </a:cubicBezTo>
                  <a:cubicBezTo>
                    <a:pt x="5290" y="156"/>
                    <a:pt x="5268" y="133"/>
                    <a:pt x="5238" y="124"/>
                  </a:cubicBezTo>
                  <a:cubicBezTo>
                    <a:pt x="5012" y="42"/>
                    <a:pt x="4776" y="1"/>
                    <a:pt x="4535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7"/>
            <p:cNvSpPr/>
            <p:nvPr/>
          </p:nvSpPr>
          <p:spPr>
            <a:xfrm>
              <a:off x="5520925" y="1351575"/>
              <a:ext cx="164625" cy="112925"/>
            </a:xfrm>
            <a:custGeom>
              <a:avLst/>
              <a:gdLst/>
              <a:ahLst/>
              <a:cxnLst/>
              <a:rect l="l" t="t" r="r" b="b"/>
              <a:pathLst>
                <a:path w="6585" h="4517" extrusionOk="0">
                  <a:moveTo>
                    <a:pt x="2511" y="1"/>
                  </a:moveTo>
                  <a:cubicBezTo>
                    <a:pt x="1484" y="1"/>
                    <a:pt x="416" y="466"/>
                    <a:pt x="219" y="860"/>
                  </a:cubicBezTo>
                  <a:cubicBezTo>
                    <a:pt x="0" y="1366"/>
                    <a:pt x="78" y="1951"/>
                    <a:pt x="417" y="2384"/>
                  </a:cubicBezTo>
                  <a:cubicBezTo>
                    <a:pt x="417" y="2384"/>
                    <a:pt x="499" y="2378"/>
                    <a:pt x="636" y="2378"/>
                  </a:cubicBezTo>
                  <a:cubicBezTo>
                    <a:pt x="1115" y="2378"/>
                    <a:pt x="2268" y="2458"/>
                    <a:pt x="2938" y="3179"/>
                  </a:cubicBezTo>
                  <a:cubicBezTo>
                    <a:pt x="3517" y="3802"/>
                    <a:pt x="4306" y="4517"/>
                    <a:pt x="4982" y="4517"/>
                  </a:cubicBezTo>
                  <a:cubicBezTo>
                    <a:pt x="5313" y="4517"/>
                    <a:pt x="5617" y="4346"/>
                    <a:pt x="5856" y="3911"/>
                  </a:cubicBezTo>
                  <a:cubicBezTo>
                    <a:pt x="6585" y="2585"/>
                    <a:pt x="4729" y="727"/>
                    <a:pt x="3535" y="196"/>
                  </a:cubicBezTo>
                  <a:cubicBezTo>
                    <a:pt x="3225" y="58"/>
                    <a:pt x="2870" y="1"/>
                    <a:pt x="2511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7"/>
            <p:cNvSpPr/>
            <p:nvPr/>
          </p:nvSpPr>
          <p:spPr>
            <a:xfrm>
              <a:off x="5518475" y="1348800"/>
              <a:ext cx="157650" cy="118375"/>
            </a:xfrm>
            <a:custGeom>
              <a:avLst/>
              <a:gdLst/>
              <a:ahLst/>
              <a:cxnLst/>
              <a:rect l="l" t="t" r="r" b="b"/>
              <a:pathLst>
                <a:path w="6306" h="4735" extrusionOk="0">
                  <a:moveTo>
                    <a:pt x="2616" y="217"/>
                  </a:moveTo>
                  <a:cubicBezTo>
                    <a:pt x="2957" y="217"/>
                    <a:pt x="3295" y="272"/>
                    <a:pt x="3594" y="405"/>
                  </a:cubicBezTo>
                  <a:cubicBezTo>
                    <a:pt x="4448" y="785"/>
                    <a:pt x="5578" y="1804"/>
                    <a:pt x="5926" y="2820"/>
                  </a:cubicBezTo>
                  <a:cubicBezTo>
                    <a:pt x="6075" y="3194"/>
                    <a:pt x="6056" y="3615"/>
                    <a:pt x="5873" y="3975"/>
                  </a:cubicBezTo>
                  <a:cubicBezTo>
                    <a:pt x="5750" y="4261"/>
                    <a:pt x="5494" y="4467"/>
                    <a:pt x="5188" y="4522"/>
                  </a:cubicBezTo>
                  <a:cubicBezTo>
                    <a:pt x="5156" y="4526"/>
                    <a:pt x="5124" y="4527"/>
                    <a:pt x="5091" y="4527"/>
                  </a:cubicBezTo>
                  <a:cubicBezTo>
                    <a:pt x="4589" y="4527"/>
                    <a:pt x="3926" y="4091"/>
                    <a:pt x="3125" y="3225"/>
                  </a:cubicBezTo>
                  <a:cubicBezTo>
                    <a:pt x="2429" y="2476"/>
                    <a:pt x="1260" y="2388"/>
                    <a:pt x="758" y="2388"/>
                  </a:cubicBezTo>
                  <a:lnTo>
                    <a:pt x="565" y="2387"/>
                  </a:lnTo>
                  <a:cubicBezTo>
                    <a:pt x="282" y="1986"/>
                    <a:pt x="225" y="1468"/>
                    <a:pt x="417" y="1017"/>
                  </a:cubicBezTo>
                  <a:cubicBezTo>
                    <a:pt x="582" y="689"/>
                    <a:pt x="1613" y="217"/>
                    <a:pt x="2616" y="217"/>
                  </a:cubicBezTo>
                  <a:close/>
                  <a:moveTo>
                    <a:pt x="2615" y="1"/>
                  </a:moveTo>
                  <a:cubicBezTo>
                    <a:pt x="1548" y="1"/>
                    <a:pt x="453" y="495"/>
                    <a:pt x="238" y="923"/>
                  </a:cubicBezTo>
                  <a:cubicBezTo>
                    <a:pt x="0" y="1471"/>
                    <a:pt x="82" y="2104"/>
                    <a:pt x="451" y="2571"/>
                  </a:cubicBezTo>
                  <a:cubicBezTo>
                    <a:pt x="471" y="2591"/>
                    <a:pt x="495" y="2602"/>
                    <a:pt x="522" y="2602"/>
                  </a:cubicBezTo>
                  <a:cubicBezTo>
                    <a:pt x="526" y="2602"/>
                    <a:pt x="530" y="2602"/>
                    <a:pt x="535" y="2601"/>
                  </a:cubicBezTo>
                  <a:cubicBezTo>
                    <a:pt x="538" y="2601"/>
                    <a:pt x="610" y="2596"/>
                    <a:pt x="731" y="2596"/>
                  </a:cubicBezTo>
                  <a:cubicBezTo>
                    <a:pt x="1186" y="2596"/>
                    <a:pt x="2324" y="2669"/>
                    <a:pt x="2968" y="3363"/>
                  </a:cubicBezTo>
                  <a:cubicBezTo>
                    <a:pt x="3824" y="4285"/>
                    <a:pt x="4519" y="4735"/>
                    <a:pt x="5088" y="4735"/>
                  </a:cubicBezTo>
                  <a:cubicBezTo>
                    <a:pt x="5124" y="4735"/>
                    <a:pt x="5168" y="4732"/>
                    <a:pt x="5222" y="4729"/>
                  </a:cubicBezTo>
                  <a:cubicBezTo>
                    <a:pt x="5594" y="4663"/>
                    <a:pt x="5910" y="4418"/>
                    <a:pt x="6065" y="4074"/>
                  </a:cubicBezTo>
                  <a:cubicBezTo>
                    <a:pt x="6279" y="3661"/>
                    <a:pt x="6306" y="3177"/>
                    <a:pt x="6135" y="2746"/>
                  </a:cubicBezTo>
                  <a:cubicBezTo>
                    <a:pt x="5779" y="1702"/>
                    <a:pt x="4591" y="607"/>
                    <a:pt x="3693" y="210"/>
                  </a:cubicBezTo>
                  <a:cubicBezTo>
                    <a:pt x="3363" y="62"/>
                    <a:pt x="2991" y="1"/>
                    <a:pt x="2615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7"/>
            <p:cNvSpPr/>
            <p:nvPr/>
          </p:nvSpPr>
          <p:spPr>
            <a:xfrm>
              <a:off x="5521225" y="1372325"/>
              <a:ext cx="131375" cy="92125"/>
            </a:xfrm>
            <a:custGeom>
              <a:avLst/>
              <a:gdLst/>
              <a:ahLst/>
              <a:cxnLst/>
              <a:rect l="l" t="t" r="r" b="b"/>
              <a:pathLst>
                <a:path w="5255" h="3685" extrusionOk="0">
                  <a:moveTo>
                    <a:pt x="841" y="1"/>
                  </a:moveTo>
                  <a:cubicBezTo>
                    <a:pt x="611" y="1"/>
                    <a:pt x="387" y="40"/>
                    <a:pt x="173" y="119"/>
                  </a:cubicBezTo>
                  <a:cubicBezTo>
                    <a:pt x="0" y="606"/>
                    <a:pt x="87" y="1148"/>
                    <a:pt x="405" y="1554"/>
                  </a:cubicBezTo>
                  <a:cubicBezTo>
                    <a:pt x="405" y="1554"/>
                    <a:pt x="486" y="1548"/>
                    <a:pt x="621" y="1548"/>
                  </a:cubicBezTo>
                  <a:cubicBezTo>
                    <a:pt x="1098" y="1548"/>
                    <a:pt x="2254" y="1628"/>
                    <a:pt x="2926" y="2358"/>
                  </a:cubicBezTo>
                  <a:cubicBezTo>
                    <a:pt x="3506" y="2975"/>
                    <a:pt x="4292" y="3685"/>
                    <a:pt x="4968" y="3685"/>
                  </a:cubicBezTo>
                  <a:cubicBezTo>
                    <a:pt x="5066" y="3685"/>
                    <a:pt x="5162" y="3670"/>
                    <a:pt x="5255" y="3637"/>
                  </a:cubicBezTo>
                  <a:cubicBezTo>
                    <a:pt x="4814" y="3152"/>
                    <a:pt x="4149" y="2408"/>
                    <a:pt x="3458" y="1554"/>
                  </a:cubicBezTo>
                  <a:cubicBezTo>
                    <a:pt x="2621" y="534"/>
                    <a:pt x="1689" y="1"/>
                    <a:pt x="8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7"/>
            <p:cNvSpPr/>
            <p:nvPr/>
          </p:nvSpPr>
          <p:spPr>
            <a:xfrm>
              <a:off x="5518325" y="1369700"/>
              <a:ext cx="137075" cy="97475"/>
            </a:xfrm>
            <a:custGeom>
              <a:avLst/>
              <a:gdLst/>
              <a:ahLst/>
              <a:cxnLst/>
              <a:rect l="l" t="t" r="r" b="b"/>
              <a:pathLst>
                <a:path w="5483" h="3899" extrusionOk="0">
                  <a:moveTo>
                    <a:pt x="952" y="219"/>
                  </a:moveTo>
                  <a:cubicBezTo>
                    <a:pt x="1778" y="219"/>
                    <a:pt x="2688" y="752"/>
                    <a:pt x="3490" y="1734"/>
                  </a:cubicBezTo>
                  <a:cubicBezTo>
                    <a:pt x="4122" y="2507"/>
                    <a:pt x="4734" y="3203"/>
                    <a:pt x="5171" y="3686"/>
                  </a:cubicBezTo>
                  <a:cubicBezTo>
                    <a:pt x="5142" y="3689"/>
                    <a:pt x="5112" y="3691"/>
                    <a:pt x="5081" y="3691"/>
                  </a:cubicBezTo>
                  <a:cubicBezTo>
                    <a:pt x="4580" y="3691"/>
                    <a:pt x="3925" y="3253"/>
                    <a:pt x="3121" y="2389"/>
                  </a:cubicBezTo>
                  <a:cubicBezTo>
                    <a:pt x="2424" y="1640"/>
                    <a:pt x="1257" y="1552"/>
                    <a:pt x="754" y="1552"/>
                  </a:cubicBezTo>
                  <a:lnTo>
                    <a:pt x="566" y="1557"/>
                  </a:lnTo>
                  <a:cubicBezTo>
                    <a:pt x="316" y="1193"/>
                    <a:pt x="244" y="736"/>
                    <a:pt x="372" y="313"/>
                  </a:cubicBezTo>
                  <a:cubicBezTo>
                    <a:pt x="559" y="250"/>
                    <a:pt x="753" y="219"/>
                    <a:pt x="952" y="219"/>
                  </a:cubicBezTo>
                  <a:close/>
                  <a:moveTo>
                    <a:pt x="955" y="1"/>
                  </a:moveTo>
                  <a:cubicBezTo>
                    <a:pt x="715" y="1"/>
                    <a:pt x="479" y="42"/>
                    <a:pt x="253" y="124"/>
                  </a:cubicBezTo>
                  <a:cubicBezTo>
                    <a:pt x="225" y="133"/>
                    <a:pt x="201" y="156"/>
                    <a:pt x="191" y="184"/>
                  </a:cubicBezTo>
                  <a:cubicBezTo>
                    <a:pt x="0" y="711"/>
                    <a:pt x="97" y="1298"/>
                    <a:pt x="447" y="1735"/>
                  </a:cubicBezTo>
                  <a:cubicBezTo>
                    <a:pt x="466" y="1755"/>
                    <a:pt x="491" y="1766"/>
                    <a:pt x="517" y="1766"/>
                  </a:cubicBezTo>
                  <a:cubicBezTo>
                    <a:pt x="522" y="1766"/>
                    <a:pt x="526" y="1766"/>
                    <a:pt x="530" y="1765"/>
                  </a:cubicBezTo>
                  <a:cubicBezTo>
                    <a:pt x="534" y="1765"/>
                    <a:pt x="606" y="1760"/>
                    <a:pt x="727" y="1760"/>
                  </a:cubicBezTo>
                  <a:cubicBezTo>
                    <a:pt x="1182" y="1760"/>
                    <a:pt x="2318" y="1833"/>
                    <a:pt x="2963" y="2527"/>
                  </a:cubicBezTo>
                  <a:cubicBezTo>
                    <a:pt x="3816" y="3446"/>
                    <a:pt x="4513" y="3899"/>
                    <a:pt x="5080" y="3899"/>
                  </a:cubicBezTo>
                  <a:cubicBezTo>
                    <a:pt x="5191" y="3899"/>
                    <a:pt x="5301" y="3881"/>
                    <a:pt x="5405" y="3845"/>
                  </a:cubicBezTo>
                  <a:cubicBezTo>
                    <a:pt x="5439" y="3833"/>
                    <a:pt x="5465" y="3805"/>
                    <a:pt x="5474" y="3771"/>
                  </a:cubicBezTo>
                  <a:cubicBezTo>
                    <a:pt x="5482" y="3736"/>
                    <a:pt x="5474" y="3699"/>
                    <a:pt x="5450" y="3672"/>
                  </a:cubicBezTo>
                  <a:cubicBezTo>
                    <a:pt x="5013" y="3188"/>
                    <a:pt x="4345" y="2435"/>
                    <a:pt x="3654" y="1594"/>
                  </a:cubicBezTo>
                  <a:cubicBezTo>
                    <a:pt x="2811" y="560"/>
                    <a:pt x="1847" y="1"/>
                    <a:pt x="955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37"/>
            <p:cNvSpPr/>
            <p:nvPr/>
          </p:nvSpPr>
          <p:spPr>
            <a:xfrm>
              <a:off x="4805075" y="2152700"/>
              <a:ext cx="786300" cy="179250"/>
            </a:xfrm>
            <a:custGeom>
              <a:avLst/>
              <a:gdLst/>
              <a:ahLst/>
              <a:cxnLst/>
              <a:rect l="l" t="t" r="r" b="b"/>
              <a:pathLst>
                <a:path w="31452" h="7170" extrusionOk="0">
                  <a:moveTo>
                    <a:pt x="1" y="0"/>
                  </a:moveTo>
                  <a:lnTo>
                    <a:pt x="1" y="7170"/>
                  </a:lnTo>
                  <a:lnTo>
                    <a:pt x="31452" y="7170"/>
                  </a:lnTo>
                  <a:lnTo>
                    <a:pt x="314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7"/>
            <p:cNvSpPr/>
            <p:nvPr/>
          </p:nvSpPr>
          <p:spPr>
            <a:xfrm>
              <a:off x="4802400" y="2150050"/>
              <a:ext cx="791700" cy="184650"/>
            </a:xfrm>
            <a:custGeom>
              <a:avLst/>
              <a:gdLst/>
              <a:ahLst/>
              <a:cxnLst/>
              <a:rect l="l" t="t" r="r" b="b"/>
              <a:pathLst>
                <a:path w="31668" h="7386" extrusionOk="0">
                  <a:moveTo>
                    <a:pt x="31454" y="214"/>
                  </a:moveTo>
                  <a:lnTo>
                    <a:pt x="31454" y="7171"/>
                  </a:lnTo>
                  <a:lnTo>
                    <a:pt x="212" y="7171"/>
                  </a:lnTo>
                  <a:lnTo>
                    <a:pt x="214" y="214"/>
                  </a:lnTo>
                  <a:close/>
                  <a:moveTo>
                    <a:pt x="108" y="1"/>
                  </a:moveTo>
                  <a:cubicBezTo>
                    <a:pt x="48" y="1"/>
                    <a:pt x="1" y="48"/>
                    <a:pt x="1" y="106"/>
                  </a:cubicBezTo>
                  <a:lnTo>
                    <a:pt x="1" y="7279"/>
                  </a:lnTo>
                  <a:cubicBezTo>
                    <a:pt x="2" y="7337"/>
                    <a:pt x="48" y="7384"/>
                    <a:pt x="108" y="7386"/>
                  </a:cubicBezTo>
                  <a:lnTo>
                    <a:pt x="31560" y="7386"/>
                  </a:lnTo>
                  <a:cubicBezTo>
                    <a:pt x="31615" y="7384"/>
                    <a:pt x="31661" y="7343"/>
                    <a:pt x="31667" y="7288"/>
                  </a:cubicBezTo>
                  <a:lnTo>
                    <a:pt x="31667" y="106"/>
                  </a:lnTo>
                  <a:cubicBezTo>
                    <a:pt x="31667" y="48"/>
                    <a:pt x="31620" y="1"/>
                    <a:pt x="31560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37"/>
            <p:cNvSpPr/>
            <p:nvPr/>
          </p:nvSpPr>
          <p:spPr>
            <a:xfrm>
              <a:off x="4805075" y="2152700"/>
              <a:ext cx="786300" cy="179250"/>
            </a:xfrm>
            <a:custGeom>
              <a:avLst/>
              <a:gdLst/>
              <a:ahLst/>
              <a:cxnLst/>
              <a:rect l="l" t="t" r="r" b="b"/>
              <a:pathLst>
                <a:path w="31452" h="7170" extrusionOk="0">
                  <a:moveTo>
                    <a:pt x="1" y="0"/>
                  </a:moveTo>
                  <a:lnTo>
                    <a:pt x="1" y="7170"/>
                  </a:lnTo>
                  <a:lnTo>
                    <a:pt x="31452" y="7170"/>
                  </a:lnTo>
                  <a:lnTo>
                    <a:pt x="31452" y="0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37"/>
            <p:cNvSpPr/>
            <p:nvPr/>
          </p:nvSpPr>
          <p:spPr>
            <a:xfrm>
              <a:off x="4711400" y="2221975"/>
              <a:ext cx="973675" cy="109975"/>
            </a:xfrm>
            <a:custGeom>
              <a:avLst/>
              <a:gdLst/>
              <a:ahLst/>
              <a:cxnLst/>
              <a:rect l="l" t="t" r="r" b="b"/>
              <a:pathLst>
                <a:path w="38947" h="4399" extrusionOk="0">
                  <a:moveTo>
                    <a:pt x="0" y="0"/>
                  </a:moveTo>
                  <a:lnTo>
                    <a:pt x="0" y="4399"/>
                  </a:lnTo>
                  <a:lnTo>
                    <a:pt x="38946" y="4399"/>
                  </a:lnTo>
                  <a:lnTo>
                    <a:pt x="389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7"/>
            <p:cNvSpPr/>
            <p:nvPr/>
          </p:nvSpPr>
          <p:spPr>
            <a:xfrm>
              <a:off x="4708700" y="2219300"/>
              <a:ext cx="979050" cy="115400"/>
            </a:xfrm>
            <a:custGeom>
              <a:avLst/>
              <a:gdLst/>
              <a:ahLst/>
              <a:cxnLst/>
              <a:rect l="l" t="t" r="r" b="b"/>
              <a:pathLst>
                <a:path w="39162" h="4616" extrusionOk="0">
                  <a:moveTo>
                    <a:pt x="38948" y="213"/>
                  </a:moveTo>
                  <a:lnTo>
                    <a:pt x="38948" y="4401"/>
                  </a:lnTo>
                  <a:lnTo>
                    <a:pt x="215" y="4401"/>
                  </a:lnTo>
                  <a:lnTo>
                    <a:pt x="215" y="213"/>
                  </a:lnTo>
                  <a:close/>
                  <a:moveTo>
                    <a:pt x="108" y="0"/>
                  </a:moveTo>
                  <a:cubicBezTo>
                    <a:pt x="49" y="0"/>
                    <a:pt x="1" y="48"/>
                    <a:pt x="1" y="107"/>
                  </a:cubicBezTo>
                  <a:lnTo>
                    <a:pt x="1" y="4509"/>
                  </a:lnTo>
                  <a:cubicBezTo>
                    <a:pt x="1" y="4568"/>
                    <a:pt x="49" y="4616"/>
                    <a:pt x="108" y="4616"/>
                  </a:cubicBezTo>
                  <a:lnTo>
                    <a:pt x="39054" y="4616"/>
                  </a:lnTo>
                  <a:cubicBezTo>
                    <a:pt x="39111" y="4616"/>
                    <a:pt x="39157" y="4573"/>
                    <a:pt x="39161" y="4518"/>
                  </a:cubicBezTo>
                  <a:lnTo>
                    <a:pt x="39161" y="107"/>
                  </a:lnTo>
                  <a:cubicBezTo>
                    <a:pt x="39161" y="48"/>
                    <a:pt x="39114" y="0"/>
                    <a:pt x="39054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7"/>
            <p:cNvSpPr/>
            <p:nvPr/>
          </p:nvSpPr>
          <p:spPr>
            <a:xfrm>
              <a:off x="4711400" y="2221975"/>
              <a:ext cx="973675" cy="109975"/>
            </a:xfrm>
            <a:custGeom>
              <a:avLst/>
              <a:gdLst/>
              <a:ahLst/>
              <a:cxnLst/>
              <a:rect l="l" t="t" r="r" b="b"/>
              <a:pathLst>
                <a:path w="38947" h="4399" extrusionOk="0">
                  <a:moveTo>
                    <a:pt x="0" y="0"/>
                  </a:moveTo>
                  <a:lnTo>
                    <a:pt x="0" y="4399"/>
                  </a:lnTo>
                  <a:lnTo>
                    <a:pt x="38946" y="4399"/>
                  </a:lnTo>
                  <a:lnTo>
                    <a:pt x="38946" y="0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7"/>
            <p:cNvSpPr/>
            <p:nvPr/>
          </p:nvSpPr>
          <p:spPr>
            <a:xfrm>
              <a:off x="5037875" y="1345025"/>
              <a:ext cx="328450" cy="198550"/>
            </a:xfrm>
            <a:custGeom>
              <a:avLst/>
              <a:gdLst/>
              <a:ahLst/>
              <a:cxnLst/>
              <a:rect l="l" t="t" r="r" b="b"/>
              <a:pathLst>
                <a:path w="13138" h="7942" extrusionOk="0">
                  <a:moveTo>
                    <a:pt x="1317" y="1"/>
                  </a:moveTo>
                  <a:cubicBezTo>
                    <a:pt x="590" y="1"/>
                    <a:pt x="1" y="589"/>
                    <a:pt x="1" y="1315"/>
                  </a:cubicBezTo>
                  <a:lnTo>
                    <a:pt x="1" y="7941"/>
                  </a:lnTo>
                  <a:lnTo>
                    <a:pt x="13137" y="7941"/>
                  </a:lnTo>
                  <a:lnTo>
                    <a:pt x="13137" y="1315"/>
                  </a:lnTo>
                  <a:cubicBezTo>
                    <a:pt x="13137" y="589"/>
                    <a:pt x="12548" y="1"/>
                    <a:pt x="11821" y="1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7"/>
            <p:cNvSpPr/>
            <p:nvPr/>
          </p:nvSpPr>
          <p:spPr>
            <a:xfrm>
              <a:off x="5035225" y="1342350"/>
              <a:ext cx="333775" cy="203825"/>
            </a:xfrm>
            <a:custGeom>
              <a:avLst/>
              <a:gdLst/>
              <a:ahLst/>
              <a:cxnLst/>
              <a:rect l="l" t="t" r="r" b="b"/>
              <a:pathLst>
                <a:path w="13351" h="8153" extrusionOk="0">
                  <a:moveTo>
                    <a:pt x="11927" y="213"/>
                  </a:moveTo>
                  <a:cubicBezTo>
                    <a:pt x="12594" y="215"/>
                    <a:pt x="13136" y="755"/>
                    <a:pt x="13136" y="1422"/>
                  </a:cubicBezTo>
                  <a:lnTo>
                    <a:pt x="13136" y="7939"/>
                  </a:lnTo>
                  <a:lnTo>
                    <a:pt x="215" y="7939"/>
                  </a:lnTo>
                  <a:lnTo>
                    <a:pt x="215" y="1422"/>
                  </a:lnTo>
                  <a:cubicBezTo>
                    <a:pt x="215" y="755"/>
                    <a:pt x="757" y="213"/>
                    <a:pt x="1424" y="213"/>
                  </a:cubicBezTo>
                  <a:close/>
                  <a:moveTo>
                    <a:pt x="11928" y="0"/>
                  </a:moveTo>
                  <a:cubicBezTo>
                    <a:pt x="11928" y="0"/>
                    <a:pt x="11927" y="0"/>
                    <a:pt x="11926" y="0"/>
                  </a:cubicBezTo>
                  <a:lnTo>
                    <a:pt x="1423" y="0"/>
                  </a:lnTo>
                  <a:cubicBezTo>
                    <a:pt x="637" y="0"/>
                    <a:pt x="1" y="638"/>
                    <a:pt x="1" y="1422"/>
                  </a:cubicBezTo>
                  <a:lnTo>
                    <a:pt x="1" y="8047"/>
                  </a:lnTo>
                  <a:cubicBezTo>
                    <a:pt x="1" y="8105"/>
                    <a:pt x="49" y="8152"/>
                    <a:pt x="107" y="8152"/>
                  </a:cubicBezTo>
                  <a:lnTo>
                    <a:pt x="13243" y="8152"/>
                  </a:lnTo>
                  <a:cubicBezTo>
                    <a:pt x="13303" y="8152"/>
                    <a:pt x="13351" y="8105"/>
                    <a:pt x="13351" y="8047"/>
                  </a:cubicBezTo>
                  <a:lnTo>
                    <a:pt x="13351" y="1421"/>
                  </a:lnTo>
                  <a:cubicBezTo>
                    <a:pt x="13349" y="636"/>
                    <a:pt x="12712" y="0"/>
                    <a:pt x="11928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37"/>
            <p:cNvSpPr/>
            <p:nvPr/>
          </p:nvSpPr>
          <p:spPr>
            <a:xfrm>
              <a:off x="4947900" y="782025"/>
              <a:ext cx="512275" cy="581225"/>
            </a:xfrm>
            <a:custGeom>
              <a:avLst/>
              <a:gdLst/>
              <a:ahLst/>
              <a:cxnLst/>
              <a:rect l="l" t="t" r="r" b="b"/>
              <a:pathLst>
                <a:path w="20491" h="23249" extrusionOk="0">
                  <a:moveTo>
                    <a:pt x="9278" y="0"/>
                  </a:moveTo>
                  <a:lnTo>
                    <a:pt x="1" y="3528"/>
                  </a:lnTo>
                  <a:cubicBezTo>
                    <a:pt x="1" y="3528"/>
                    <a:pt x="1706" y="16350"/>
                    <a:pt x="2528" y="17224"/>
                  </a:cubicBezTo>
                  <a:cubicBezTo>
                    <a:pt x="3348" y="18100"/>
                    <a:pt x="5782" y="18828"/>
                    <a:pt x="5782" y="18828"/>
                  </a:cubicBezTo>
                  <a:lnTo>
                    <a:pt x="5782" y="23249"/>
                  </a:lnTo>
                  <a:lnTo>
                    <a:pt x="14710" y="23249"/>
                  </a:lnTo>
                  <a:lnTo>
                    <a:pt x="14710" y="18828"/>
                  </a:lnTo>
                  <a:cubicBezTo>
                    <a:pt x="14710" y="18828"/>
                    <a:pt x="17140" y="18098"/>
                    <a:pt x="17965" y="17224"/>
                  </a:cubicBezTo>
                  <a:cubicBezTo>
                    <a:pt x="18790" y="16350"/>
                    <a:pt x="20490" y="3528"/>
                    <a:pt x="20490" y="3528"/>
                  </a:cubicBezTo>
                  <a:lnTo>
                    <a:pt x="10638" y="0"/>
                  </a:ln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7"/>
            <p:cNvSpPr/>
            <p:nvPr/>
          </p:nvSpPr>
          <p:spPr>
            <a:xfrm>
              <a:off x="4944750" y="779475"/>
              <a:ext cx="518425" cy="586450"/>
            </a:xfrm>
            <a:custGeom>
              <a:avLst/>
              <a:gdLst/>
              <a:ahLst/>
              <a:cxnLst/>
              <a:rect l="l" t="t" r="r" b="b"/>
              <a:pathLst>
                <a:path w="20737" h="23458" extrusionOk="0">
                  <a:moveTo>
                    <a:pt x="10737" y="201"/>
                  </a:moveTo>
                  <a:lnTo>
                    <a:pt x="20500" y="3691"/>
                  </a:lnTo>
                  <a:cubicBezTo>
                    <a:pt x="20019" y="7312"/>
                    <a:pt x="18667" y="16555"/>
                    <a:pt x="18013" y="17246"/>
                  </a:cubicBezTo>
                  <a:cubicBezTo>
                    <a:pt x="17224" y="18087"/>
                    <a:pt x="14839" y="18820"/>
                    <a:pt x="14815" y="18820"/>
                  </a:cubicBezTo>
                  <a:cubicBezTo>
                    <a:pt x="14763" y="18829"/>
                    <a:pt x="14726" y="18876"/>
                    <a:pt x="14730" y="18930"/>
                  </a:cubicBezTo>
                  <a:lnTo>
                    <a:pt x="14730" y="23245"/>
                  </a:lnTo>
                  <a:lnTo>
                    <a:pt x="6005" y="23245"/>
                  </a:lnTo>
                  <a:lnTo>
                    <a:pt x="6005" y="23243"/>
                  </a:lnTo>
                  <a:lnTo>
                    <a:pt x="5996" y="18921"/>
                  </a:lnTo>
                  <a:cubicBezTo>
                    <a:pt x="5996" y="18873"/>
                    <a:pt x="5965" y="18832"/>
                    <a:pt x="5920" y="18820"/>
                  </a:cubicBezTo>
                  <a:cubicBezTo>
                    <a:pt x="5905" y="18812"/>
                    <a:pt x="3517" y="18098"/>
                    <a:pt x="2722" y="17246"/>
                  </a:cubicBezTo>
                  <a:cubicBezTo>
                    <a:pt x="2068" y="16555"/>
                    <a:pt x="716" y="7315"/>
                    <a:pt x="236" y="3689"/>
                  </a:cubicBezTo>
                  <a:lnTo>
                    <a:pt x="9415" y="201"/>
                  </a:lnTo>
                  <a:close/>
                  <a:moveTo>
                    <a:pt x="10782" y="0"/>
                  </a:moveTo>
                  <a:cubicBezTo>
                    <a:pt x="10776" y="0"/>
                    <a:pt x="10770" y="1"/>
                    <a:pt x="10764" y="3"/>
                  </a:cubicBezTo>
                  <a:lnTo>
                    <a:pt x="9354" y="3"/>
                  </a:lnTo>
                  <a:lnTo>
                    <a:pt x="75" y="3530"/>
                  </a:lnTo>
                  <a:cubicBezTo>
                    <a:pt x="29" y="3546"/>
                    <a:pt x="0" y="3594"/>
                    <a:pt x="6" y="3642"/>
                  </a:cubicBezTo>
                  <a:cubicBezTo>
                    <a:pt x="81" y="4179"/>
                    <a:pt x="1726" y="16512"/>
                    <a:pt x="2566" y="17401"/>
                  </a:cubicBezTo>
                  <a:cubicBezTo>
                    <a:pt x="3330" y="18208"/>
                    <a:pt x="5366" y="18875"/>
                    <a:pt x="5792" y="19009"/>
                  </a:cubicBezTo>
                  <a:lnTo>
                    <a:pt x="5792" y="23351"/>
                  </a:lnTo>
                  <a:cubicBezTo>
                    <a:pt x="5792" y="23410"/>
                    <a:pt x="5840" y="23458"/>
                    <a:pt x="5899" y="23458"/>
                  </a:cubicBezTo>
                  <a:lnTo>
                    <a:pt x="14840" y="23458"/>
                  </a:lnTo>
                  <a:cubicBezTo>
                    <a:pt x="14900" y="23458"/>
                    <a:pt x="14948" y="23410"/>
                    <a:pt x="14948" y="23351"/>
                  </a:cubicBezTo>
                  <a:lnTo>
                    <a:pt x="14948" y="19009"/>
                  </a:lnTo>
                  <a:cubicBezTo>
                    <a:pt x="15374" y="18875"/>
                    <a:pt x="17410" y="18208"/>
                    <a:pt x="18171" y="17401"/>
                  </a:cubicBezTo>
                  <a:cubicBezTo>
                    <a:pt x="19024" y="16512"/>
                    <a:pt x="20661" y="4169"/>
                    <a:pt x="20731" y="3642"/>
                  </a:cubicBezTo>
                  <a:cubicBezTo>
                    <a:pt x="20737" y="3592"/>
                    <a:pt x="20707" y="3546"/>
                    <a:pt x="20661" y="3530"/>
                  </a:cubicBezTo>
                  <a:lnTo>
                    <a:pt x="10800" y="3"/>
                  </a:lnTo>
                  <a:cubicBezTo>
                    <a:pt x="10794" y="1"/>
                    <a:pt x="10788" y="0"/>
                    <a:pt x="10782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37"/>
            <p:cNvSpPr/>
            <p:nvPr/>
          </p:nvSpPr>
          <p:spPr>
            <a:xfrm>
              <a:off x="5092225" y="1179200"/>
              <a:ext cx="223425" cy="184050"/>
            </a:xfrm>
            <a:custGeom>
              <a:avLst/>
              <a:gdLst/>
              <a:ahLst/>
              <a:cxnLst/>
              <a:rect l="l" t="t" r="r" b="b"/>
              <a:pathLst>
                <a:path w="8937" h="7362" extrusionOk="0">
                  <a:moveTo>
                    <a:pt x="4455" y="1"/>
                  </a:moveTo>
                  <a:cubicBezTo>
                    <a:pt x="4115" y="1"/>
                    <a:pt x="3774" y="104"/>
                    <a:pt x="3483" y="311"/>
                  </a:cubicBezTo>
                  <a:lnTo>
                    <a:pt x="0" y="2941"/>
                  </a:lnTo>
                  <a:lnTo>
                    <a:pt x="0" y="7362"/>
                  </a:lnTo>
                  <a:lnTo>
                    <a:pt x="8937" y="7362"/>
                  </a:lnTo>
                  <a:lnTo>
                    <a:pt x="8937" y="2941"/>
                  </a:lnTo>
                  <a:lnTo>
                    <a:pt x="5505" y="370"/>
                  </a:lnTo>
                  <a:cubicBezTo>
                    <a:pt x="5198" y="124"/>
                    <a:pt x="4827" y="1"/>
                    <a:pt x="4455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37"/>
            <p:cNvSpPr/>
            <p:nvPr/>
          </p:nvSpPr>
          <p:spPr>
            <a:xfrm>
              <a:off x="5089550" y="1176625"/>
              <a:ext cx="228800" cy="189300"/>
            </a:xfrm>
            <a:custGeom>
              <a:avLst/>
              <a:gdLst/>
              <a:ahLst/>
              <a:cxnLst/>
              <a:rect l="l" t="t" r="r" b="b"/>
              <a:pathLst>
                <a:path w="9152" h="7572" extrusionOk="0">
                  <a:moveTo>
                    <a:pt x="4556" y="209"/>
                  </a:moveTo>
                  <a:cubicBezTo>
                    <a:pt x="4905" y="209"/>
                    <a:pt x="5253" y="324"/>
                    <a:pt x="5541" y="553"/>
                  </a:cubicBezTo>
                  <a:lnTo>
                    <a:pt x="8938" y="3093"/>
                  </a:lnTo>
                  <a:lnTo>
                    <a:pt x="8938" y="7359"/>
                  </a:lnTo>
                  <a:lnTo>
                    <a:pt x="213" y="7359"/>
                  </a:lnTo>
                  <a:lnTo>
                    <a:pt x="213" y="7357"/>
                  </a:lnTo>
                  <a:lnTo>
                    <a:pt x="213" y="3093"/>
                  </a:lnTo>
                  <a:lnTo>
                    <a:pt x="3645" y="498"/>
                  </a:lnTo>
                  <a:cubicBezTo>
                    <a:pt x="3919" y="305"/>
                    <a:pt x="4237" y="209"/>
                    <a:pt x="4556" y="209"/>
                  </a:cubicBezTo>
                  <a:close/>
                  <a:moveTo>
                    <a:pt x="4555" y="0"/>
                  </a:moveTo>
                  <a:cubicBezTo>
                    <a:pt x="4193" y="0"/>
                    <a:pt x="3830" y="110"/>
                    <a:pt x="3519" y="330"/>
                  </a:cubicBezTo>
                  <a:lnTo>
                    <a:pt x="40" y="2959"/>
                  </a:lnTo>
                  <a:cubicBezTo>
                    <a:pt x="15" y="2980"/>
                    <a:pt x="0" y="3011"/>
                    <a:pt x="0" y="3044"/>
                  </a:cubicBezTo>
                  <a:lnTo>
                    <a:pt x="0" y="7465"/>
                  </a:lnTo>
                  <a:cubicBezTo>
                    <a:pt x="0" y="7524"/>
                    <a:pt x="48" y="7572"/>
                    <a:pt x="107" y="7572"/>
                  </a:cubicBezTo>
                  <a:lnTo>
                    <a:pt x="9044" y="7572"/>
                  </a:lnTo>
                  <a:cubicBezTo>
                    <a:pt x="9104" y="7572"/>
                    <a:pt x="9151" y="7524"/>
                    <a:pt x="9151" y="7465"/>
                  </a:cubicBezTo>
                  <a:lnTo>
                    <a:pt x="9151" y="3044"/>
                  </a:lnTo>
                  <a:cubicBezTo>
                    <a:pt x="9151" y="3011"/>
                    <a:pt x="9135" y="2980"/>
                    <a:pt x="9108" y="2959"/>
                  </a:cubicBezTo>
                  <a:lnTo>
                    <a:pt x="5670" y="389"/>
                  </a:lnTo>
                  <a:cubicBezTo>
                    <a:pt x="5345" y="130"/>
                    <a:pt x="4951" y="0"/>
                    <a:pt x="4555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7"/>
            <p:cNvSpPr/>
            <p:nvPr/>
          </p:nvSpPr>
          <p:spPr>
            <a:xfrm>
              <a:off x="4947900" y="782025"/>
              <a:ext cx="512275" cy="323800"/>
            </a:xfrm>
            <a:custGeom>
              <a:avLst/>
              <a:gdLst/>
              <a:ahLst/>
              <a:cxnLst/>
              <a:rect l="l" t="t" r="r" b="b"/>
              <a:pathLst>
                <a:path w="20491" h="12952" extrusionOk="0">
                  <a:moveTo>
                    <a:pt x="9278" y="0"/>
                  </a:moveTo>
                  <a:lnTo>
                    <a:pt x="1" y="3528"/>
                  </a:lnTo>
                  <a:cubicBezTo>
                    <a:pt x="1" y="3528"/>
                    <a:pt x="427" y="6680"/>
                    <a:pt x="940" y="9963"/>
                  </a:cubicBezTo>
                  <a:lnTo>
                    <a:pt x="2475" y="12079"/>
                  </a:lnTo>
                  <a:cubicBezTo>
                    <a:pt x="2873" y="12625"/>
                    <a:pt x="3507" y="12950"/>
                    <a:pt x="4182" y="12951"/>
                  </a:cubicBezTo>
                  <a:lnTo>
                    <a:pt x="16579" y="12951"/>
                  </a:lnTo>
                  <a:cubicBezTo>
                    <a:pt x="17293" y="12951"/>
                    <a:pt x="17960" y="12589"/>
                    <a:pt x="18350" y="11989"/>
                  </a:cubicBezTo>
                  <a:lnTo>
                    <a:pt x="19513" y="10200"/>
                  </a:lnTo>
                  <a:cubicBezTo>
                    <a:pt x="20052" y="6830"/>
                    <a:pt x="20490" y="3528"/>
                    <a:pt x="20490" y="3528"/>
                  </a:cubicBezTo>
                  <a:lnTo>
                    <a:pt x="106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7"/>
            <p:cNvSpPr/>
            <p:nvPr/>
          </p:nvSpPr>
          <p:spPr>
            <a:xfrm>
              <a:off x="4944925" y="779325"/>
              <a:ext cx="518250" cy="329175"/>
            </a:xfrm>
            <a:custGeom>
              <a:avLst/>
              <a:gdLst/>
              <a:ahLst/>
              <a:cxnLst/>
              <a:rect l="l" t="t" r="r" b="b"/>
              <a:pathLst>
                <a:path w="20730" h="13167" extrusionOk="0">
                  <a:moveTo>
                    <a:pt x="10739" y="214"/>
                  </a:moveTo>
                  <a:lnTo>
                    <a:pt x="20502" y="3706"/>
                  </a:lnTo>
                  <a:cubicBezTo>
                    <a:pt x="20430" y="4245"/>
                    <a:pt x="20022" y="7246"/>
                    <a:pt x="19539" y="10267"/>
                  </a:cubicBezTo>
                  <a:lnTo>
                    <a:pt x="18388" y="12039"/>
                  </a:lnTo>
                  <a:cubicBezTo>
                    <a:pt x="18018" y="12608"/>
                    <a:pt x="17385" y="12952"/>
                    <a:pt x="16706" y="12952"/>
                  </a:cubicBezTo>
                  <a:cubicBezTo>
                    <a:pt x="16705" y="12952"/>
                    <a:pt x="16704" y="12952"/>
                    <a:pt x="16702" y="12952"/>
                  </a:cubicBezTo>
                  <a:lnTo>
                    <a:pt x="4305" y="12952"/>
                  </a:lnTo>
                  <a:cubicBezTo>
                    <a:pt x="3662" y="12952"/>
                    <a:pt x="3059" y="12644"/>
                    <a:pt x="2681" y="12123"/>
                  </a:cubicBezTo>
                  <a:lnTo>
                    <a:pt x="1161" y="10031"/>
                  </a:lnTo>
                  <a:cubicBezTo>
                    <a:pt x="684" y="7096"/>
                    <a:pt x="307" y="4225"/>
                    <a:pt x="237" y="3704"/>
                  </a:cubicBezTo>
                  <a:lnTo>
                    <a:pt x="9417" y="214"/>
                  </a:lnTo>
                  <a:close/>
                  <a:moveTo>
                    <a:pt x="10775" y="0"/>
                  </a:moveTo>
                  <a:cubicBezTo>
                    <a:pt x="10769" y="0"/>
                    <a:pt x="10763" y="0"/>
                    <a:pt x="10757" y="1"/>
                  </a:cubicBezTo>
                  <a:lnTo>
                    <a:pt x="9353" y="1"/>
                  </a:lnTo>
                  <a:lnTo>
                    <a:pt x="75" y="3528"/>
                  </a:lnTo>
                  <a:cubicBezTo>
                    <a:pt x="29" y="3546"/>
                    <a:pt x="1" y="3592"/>
                    <a:pt x="7" y="3642"/>
                  </a:cubicBezTo>
                  <a:cubicBezTo>
                    <a:pt x="11" y="3674"/>
                    <a:pt x="431" y="6834"/>
                    <a:pt x="946" y="10083"/>
                  </a:cubicBezTo>
                  <a:cubicBezTo>
                    <a:pt x="949" y="10101"/>
                    <a:pt x="955" y="10118"/>
                    <a:pt x="964" y="10135"/>
                  </a:cubicBezTo>
                  <a:lnTo>
                    <a:pt x="2499" y="12249"/>
                  </a:lnTo>
                  <a:cubicBezTo>
                    <a:pt x="2918" y="12824"/>
                    <a:pt x="3586" y="13163"/>
                    <a:pt x="4296" y="13166"/>
                  </a:cubicBezTo>
                  <a:lnTo>
                    <a:pt x="16693" y="13166"/>
                  </a:lnTo>
                  <a:cubicBezTo>
                    <a:pt x="16696" y="13166"/>
                    <a:pt x="16699" y="13166"/>
                    <a:pt x="16702" y="13166"/>
                  </a:cubicBezTo>
                  <a:cubicBezTo>
                    <a:pt x="17455" y="13166"/>
                    <a:pt x="18155" y="12784"/>
                    <a:pt x="18563" y="12151"/>
                  </a:cubicBezTo>
                  <a:lnTo>
                    <a:pt x="19731" y="10360"/>
                  </a:lnTo>
                  <a:cubicBezTo>
                    <a:pt x="19738" y="10348"/>
                    <a:pt x="19744" y="10333"/>
                    <a:pt x="19745" y="10319"/>
                  </a:cubicBezTo>
                  <a:cubicBezTo>
                    <a:pt x="20280" y="6987"/>
                    <a:pt x="20724" y="3676"/>
                    <a:pt x="20724" y="3642"/>
                  </a:cubicBezTo>
                  <a:cubicBezTo>
                    <a:pt x="20730" y="3592"/>
                    <a:pt x="20700" y="3545"/>
                    <a:pt x="20654" y="3528"/>
                  </a:cubicBezTo>
                  <a:lnTo>
                    <a:pt x="10793" y="1"/>
                  </a:lnTo>
                  <a:cubicBezTo>
                    <a:pt x="10787" y="0"/>
                    <a:pt x="10781" y="0"/>
                    <a:pt x="10775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7"/>
            <p:cNvSpPr/>
            <p:nvPr/>
          </p:nvSpPr>
          <p:spPr>
            <a:xfrm>
              <a:off x="5141550" y="960925"/>
              <a:ext cx="118975" cy="119025"/>
            </a:xfrm>
            <a:custGeom>
              <a:avLst/>
              <a:gdLst/>
              <a:ahLst/>
              <a:cxnLst/>
              <a:rect l="l" t="t" r="r" b="b"/>
              <a:pathLst>
                <a:path w="4759" h="4761" extrusionOk="0">
                  <a:moveTo>
                    <a:pt x="2380" y="0"/>
                  </a:moveTo>
                  <a:cubicBezTo>
                    <a:pt x="1065" y="0"/>
                    <a:pt x="0" y="1066"/>
                    <a:pt x="0" y="2381"/>
                  </a:cubicBezTo>
                  <a:cubicBezTo>
                    <a:pt x="0" y="3696"/>
                    <a:pt x="1065" y="4760"/>
                    <a:pt x="2380" y="4760"/>
                  </a:cubicBezTo>
                  <a:cubicBezTo>
                    <a:pt x="3694" y="4760"/>
                    <a:pt x="4759" y="3696"/>
                    <a:pt x="4759" y="2381"/>
                  </a:cubicBezTo>
                  <a:cubicBezTo>
                    <a:pt x="4759" y="1066"/>
                    <a:pt x="3694" y="0"/>
                    <a:pt x="2380" y="0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7"/>
            <p:cNvSpPr/>
            <p:nvPr/>
          </p:nvSpPr>
          <p:spPr>
            <a:xfrm>
              <a:off x="5138875" y="958275"/>
              <a:ext cx="124350" cy="124350"/>
            </a:xfrm>
            <a:custGeom>
              <a:avLst/>
              <a:gdLst/>
              <a:ahLst/>
              <a:cxnLst/>
              <a:rect l="l" t="t" r="r" b="b"/>
              <a:pathLst>
                <a:path w="4974" h="4974" extrusionOk="0">
                  <a:moveTo>
                    <a:pt x="2493" y="213"/>
                  </a:moveTo>
                  <a:cubicBezTo>
                    <a:pt x="3749" y="218"/>
                    <a:pt x="4765" y="1241"/>
                    <a:pt x="4760" y="2497"/>
                  </a:cubicBezTo>
                  <a:cubicBezTo>
                    <a:pt x="4754" y="3748"/>
                    <a:pt x="3737" y="4761"/>
                    <a:pt x="2487" y="4761"/>
                  </a:cubicBezTo>
                  <a:cubicBezTo>
                    <a:pt x="1231" y="4761"/>
                    <a:pt x="213" y="3742"/>
                    <a:pt x="213" y="2487"/>
                  </a:cubicBezTo>
                  <a:cubicBezTo>
                    <a:pt x="213" y="1232"/>
                    <a:pt x="1231" y="213"/>
                    <a:pt x="2487" y="213"/>
                  </a:cubicBezTo>
                  <a:close/>
                  <a:moveTo>
                    <a:pt x="2487" y="0"/>
                  </a:moveTo>
                  <a:cubicBezTo>
                    <a:pt x="1114" y="0"/>
                    <a:pt x="0" y="1114"/>
                    <a:pt x="0" y="2487"/>
                  </a:cubicBezTo>
                  <a:cubicBezTo>
                    <a:pt x="0" y="3860"/>
                    <a:pt x="1114" y="4974"/>
                    <a:pt x="2487" y="4974"/>
                  </a:cubicBezTo>
                  <a:cubicBezTo>
                    <a:pt x="3855" y="4972"/>
                    <a:pt x="4966" y="3866"/>
                    <a:pt x="4973" y="2497"/>
                  </a:cubicBezTo>
                  <a:lnTo>
                    <a:pt x="4973" y="2487"/>
                  </a:lnTo>
                  <a:cubicBezTo>
                    <a:pt x="4973" y="1114"/>
                    <a:pt x="3859" y="0"/>
                    <a:pt x="2487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37"/>
            <p:cNvSpPr/>
            <p:nvPr/>
          </p:nvSpPr>
          <p:spPr>
            <a:xfrm>
              <a:off x="5173075" y="992775"/>
              <a:ext cx="55925" cy="55900"/>
            </a:xfrm>
            <a:custGeom>
              <a:avLst/>
              <a:gdLst/>
              <a:ahLst/>
              <a:cxnLst/>
              <a:rect l="l" t="t" r="r" b="b"/>
              <a:pathLst>
                <a:path w="2237" h="2236" extrusionOk="0">
                  <a:moveTo>
                    <a:pt x="1119" y="1"/>
                  </a:moveTo>
                  <a:cubicBezTo>
                    <a:pt x="501" y="1"/>
                    <a:pt x="0" y="501"/>
                    <a:pt x="0" y="1117"/>
                  </a:cubicBezTo>
                  <a:cubicBezTo>
                    <a:pt x="0" y="1735"/>
                    <a:pt x="501" y="2236"/>
                    <a:pt x="1119" y="2236"/>
                  </a:cubicBezTo>
                  <a:cubicBezTo>
                    <a:pt x="1735" y="2234"/>
                    <a:pt x="2235" y="1734"/>
                    <a:pt x="2237" y="1117"/>
                  </a:cubicBezTo>
                  <a:cubicBezTo>
                    <a:pt x="2237" y="501"/>
                    <a:pt x="1737" y="1"/>
                    <a:pt x="111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7"/>
            <p:cNvSpPr/>
            <p:nvPr/>
          </p:nvSpPr>
          <p:spPr>
            <a:xfrm>
              <a:off x="5170425" y="989850"/>
              <a:ext cx="61225" cy="61200"/>
            </a:xfrm>
            <a:custGeom>
              <a:avLst/>
              <a:gdLst/>
              <a:ahLst/>
              <a:cxnLst/>
              <a:rect l="l" t="t" r="r" b="b"/>
              <a:pathLst>
                <a:path w="2449" h="2448" extrusionOk="0">
                  <a:moveTo>
                    <a:pt x="1225" y="213"/>
                  </a:moveTo>
                  <a:cubicBezTo>
                    <a:pt x="1783" y="214"/>
                    <a:pt x="2234" y="666"/>
                    <a:pt x="2236" y="1224"/>
                  </a:cubicBezTo>
                  <a:cubicBezTo>
                    <a:pt x="2236" y="1782"/>
                    <a:pt x="1783" y="2235"/>
                    <a:pt x="1225" y="2235"/>
                  </a:cubicBezTo>
                  <a:cubicBezTo>
                    <a:pt x="666" y="2235"/>
                    <a:pt x="214" y="1782"/>
                    <a:pt x="214" y="1224"/>
                  </a:cubicBezTo>
                  <a:cubicBezTo>
                    <a:pt x="214" y="666"/>
                    <a:pt x="666" y="213"/>
                    <a:pt x="1225" y="213"/>
                  </a:cubicBezTo>
                  <a:close/>
                  <a:moveTo>
                    <a:pt x="1225" y="0"/>
                  </a:moveTo>
                  <a:cubicBezTo>
                    <a:pt x="549" y="0"/>
                    <a:pt x="1" y="548"/>
                    <a:pt x="1" y="1224"/>
                  </a:cubicBezTo>
                  <a:cubicBezTo>
                    <a:pt x="1" y="1900"/>
                    <a:pt x="549" y="2448"/>
                    <a:pt x="1225" y="2448"/>
                  </a:cubicBezTo>
                  <a:cubicBezTo>
                    <a:pt x="1901" y="2446"/>
                    <a:pt x="2447" y="1900"/>
                    <a:pt x="2448" y="1224"/>
                  </a:cubicBezTo>
                  <a:cubicBezTo>
                    <a:pt x="2448" y="548"/>
                    <a:pt x="1901" y="0"/>
                    <a:pt x="1225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7"/>
            <p:cNvSpPr/>
            <p:nvPr/>
          </p:nvSpPr>
          <p:spPr>
            <a:xfrm>
              <a:off x="4947675" y="804625"/>
              <a:ext cx="191175" cy="197750"/>
            </a:xfrm>
            <a:custGeom>
              <a:avLst/>
              <a:gdLst/>
              <a:ahLst/>
              <a:cxnLst/>
              <a:rect l="l" t="t" r="r" b="b"/>
              <a:pathLst>
                <a:path w="7647" h="7910" extrusionOk="0">
                  <a:moveTo>
                    <a:pt x="6849" y="0"/>
                  </a:moveTo>
                  <a:lnTo>
                    <a:pt x="1" y="2624"/>
                  </a:lnTo>
                  <a:lnTo>
                    <a:pt x="2986" y="6857"/>
                  </a:lnTo>
                  <a:cubicBezTo>
                    <a:pt x="3459" y="7527"/>
                    <a:pt x="4222" y="7909"/>
                    <a:pt x="5017" y="7909"/>
                  </a:cubicBezTo>
                  <a:cubicBezTo>
                    <a:pt x="5223" y="7909"/>
                    <a:pt x="5431" y="7883"/>
                    <a:pt x="5637" y="7830"/>
                  </a:cubicBezTo>
                  <a:cubicBezTo>
                    <a:pt x="6853" y="7521"/>
                    <a:pt x="7647" y="6352"/>
                    <a:pt x="7489" y="5107"/>
                  </a:cubicBezTo>
                  <a:lnTo>
                    <a:pt x="6849" y="0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7"/>
            <p:cNvSpPr/>
            <p:nvPr/>
          </p:nvSpPr>
          <p:spPr>
            <a:xfrm>
              <a:off x="4945000" y="801875"/>
              <a:ext cx="197050" cy="203150"/>
            </a:xfrm>
            <a:custGeom>
              <a:avLst/>
              <a:gdLst/>
              <a:ahLst/>
              <a:cxnLst/>
              <a:rect l="l" t="t" r="r" b="b"/>
              <a:pathLst>
                <a:path w="7882" h="8126" extrusionOk="0">
                  <a:moveTo>
                    <a:pt x="6859" y="258"/>
                  </a:moveTo>
                  <a:lnTo>
                    <a:pt x="7499" y="5231"/>
                  </a:lnTo>
                  <a:cubicBezTo>
                    <a:pt x="7609" y="6103"/>
                    <a:pt x="7228" y="6967"/>
                    <a:pt x="6510" y="7474"/>
                  </a:cubicBezTo>
                  <a:cubicBezTo>
                    <a:pt x="6092" y="7770"/>
                    <a:pt x="5612" y="7912"/>
                    <a:pt x="5136" y="7912"/>
                  </a:cubicBezTo>
                  <a:cubicBezTo>
                    <a:pt x="4389" y="7912"/>
                    <a:pt x="3652" y="7561"/>
                    <a:pt x="3187" y="6904"/>
                  </a:cubicBezTo>
                  <a:lnTo>
                    <a:pt x="273" y="2783"/>
                  </a:lnTo>
                  <a:lnTo>
                    <a:pt x="275" y="2783"/>
                  </a:lnTo>
                  <a:lnTo>
                    <a:pt x="6859" y="258"/>
                  </a:lnTo>
                  <a:close/>
                  <a:moveTo>
                    <a:pt x="6961" y="0"/>
                  </a:moveTo>
                  <a:cubicBezTo>
                    <a:pt x="6945" y="0"/>
                    <a:pt x="6929" y="4"/>
                    <a:pt x="6915" y="10"/>
                  </a:cubicBezTo>
                  <a:lnTo>
                    <a:pt x="74" y="2632"/>
                  </a:lnTo>
                  <a:cubicBezTo>
                    <a:pt x="44" y="2646"/>
                    <a:pt x="22" y="2671"/>
                    <a:pt x="10" y="2701"/>
                  </a:cubicBezTo>
                  <a:cubicBezTo>
                    <a:pt x="1" y="2734"/>
                    <a:pt x="7" y="2768"/>
                    <a:pt x="25" y="2795"/>
                  </a:cubicBezTo>
                  <a:lnTo>
                    <a:pt x="3010" y="7028"/>
                  </a:lnTo>
                  <a:cubicBezTo>
                    <a:pt x="3500" y="7716"/>
                    <a:pt x="4293" y="8125"/>
                    <a:pt x="5137" y="8125"/>
                  </a:cubicBezTo>
                  <a:cubicBezTo>
                    <a:pt x="5139" y="8125"/>
                    <a:pt x="5140" y="8125"/>
                    <a:pt x="5142" y="8125"/>
                  </a:cubicBezTo>
                  <a:lnTo>
                    <a:pt x="5143" y="8124"/>
                  </a:lnTo>
                  <a:lnTo>
                    <a:pt x="5139" y="8116"/>
                  </a:lnTo>
                  <a:cubicBezTo>
                    <a:pt x="5246" y="8115"/>
                    <a:pt x="5355" y="8109"/>
                    <a:pt x="5462" y="8094"/>
                  </a:cubicBezTo>
                  <a:cubicBezTo>
                    <a:pt x="6881" y="7911"/>
                    <a:pt x="7882" y="6612"/>
                    <a:pt x="7697" y="5195"/>
                  </a:cubicBezTo>
                  <a:lnTo>
                    <a:pt x="7058" y="86"/>
                  </a:lnTo>
                  <a:cubicBezTo>
                    <a:pt x="7054" y="55"/>
                    <a:pt x="7034" y="27"/>
                    <a:pt x="7006" y="10"/>
                  </a:cubicBezTo>
                  <a:cubicBezTo>
                    <a:pt x="6992" y="4"/>
                    <a:pt x="6976" y="0"/>
                    <a:pt x="6961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7"/>
            <p:cNvSpPr/>
            <p:nvPr/>
          </p:nvSpPr>
          <p:spPr>
            <a:xfrm>
              <a:off x="5268525" y="807025"/>
              <a:ext cx="191300" cy="195350"/>
            </a:xfrm>
            <a:custGeom>
              <a:avLst/>
              <a:gdLst/>
              <a:ahLst/>
              <a:cxnLst/>
              <a:rect l="l" t="t" r="r" b="b"/>
              <a:pathLst>
                <a:path w="7652" h="7814" extrusionOk="0">
                  <a:moveTo>
                    <a:pt x="672" y="1"/>
                  </a:moveTo>
                  <a:lnTo>
                    <a:pt x="158" y="5011"/>
                  </a:lnTo>
                  <a:cubicBezTo>
                    <a:pt x="0" y="6257"/>
                    <a:pt x="797" y="7426"/>
                    <a:pt x="2013" y="7734"/>
                  </a:cubicBezTo>
                  <a:cubicBezTo>
                    <a:pt x="2219" y="7787"/>
                    <a:pt x="2428" y="7813"/>
                    <a:pt x="2634" y="7813"/>
                  </a:cubicBezTo>
                  <a:cubicBezTo>
                    <a:pt x="3430" y="7813"/>
                    <a:pt x="4193" y="7431"/>
                    <a:pt x="4666" y="6761"/>
                  </a:cubicBezTo>
                  <a:lnTo>
                    <a:pt x="7652" y="2528"/>
                  </a:lnTo>
                  <a:lnTo>
                    <a:pt x="672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7"/>
            <p:cNvSpPr/>
            <p:nvPr/>
          </p:nvSpPr>
          <p:spPr>
            <a:xfrm>
              <a:off x="5269400" y="804375"/>
              <a:ext cx="193675" cy="200650"/>
            </a:xfrm>
            <a:custGeom>
              <a:avLst/>
              <a:gdLst/>
              <a:ahLst/>
              <a:cxnLst/>
              <a:rect l="l" t="t" r="r" b="b"/>
              <a:pathLst>
                <a:path w="7747" h="8026" extrusionOk="0">
                  <a:moveTo>
                    <a:pt x="727" y="253"/>
                  </a:moveTo>
                  <a:lnTo>
                    <a:pt x="7451" y="2683"/>
                  </a:lnTo>
                  <a:lnTo>
                    <a:pt x="4538" y="6804"/>
                  </a:lnTo>
                  <a:cubicBezTo>
                    <a:pt x="4087" y="7443"/>
                    <a:pt x="3357" y="7815"/>
                    <a:pt x="2588" y="7815"/>
                  </a:cubicBezTo>
                  <a:cubicBezTo>
                    <a:pt x="2488" y="7815"/>
                    <a:pt x="2387" y="7809"/>
                    <a:pt x="2286" y="7796"/>
                  </a:cubicBezTo>
                  <a:cubicBezTo>
                    <a:pt x="980" y="7628"/>
                    <a:pt x="60" y="6433"/>
                    <a:pt x="227" y="5129"/>
                  </a:cubicBezTo>
                  <a:lnTo>
                    <a:pt x="727" y="253"/>
                  </a:lnTo>
                  <a:close/>
                  <a:moveTo>
                    <a:pt x="645" y="0"/>
                  </a:moveTo>
                  <a:cubicBezTo>
                    <a:pt x="625" y="0"/>
                    <a:pt x="605" y="6"/>
                    <a:pt x="587" y="16"/>
                  </a:cubicBezTo>
                  <a:cubicBezTo>
                    <a:pt x="561" y="34"/>
                    <a:pt x="541" y="62"/>
                    <a:pt x="538" y="95"/>
                  </a:cubicBezTo>
                  <a:lnTo>
                    <a:pt x="25" y="5102"/>
                  </a:lnTo>
                  <a:cubicBezTo>
                    <a:pt x="11" y="5212"/>
                    <a:pt x="4" y="5321"/>
                    <a:pt x="4" y="5431"/>
                  </a:cubicBezTo>
                  <a:cubicBezTo>
                    <a:pt x="1" y="6861"/>
                    <a:pt x="1156" y="8021"/>
                    <a:pt x="2584" y="8025"/>
                  </a:cubicBezTo>
                  <a:lnTo>
                    <a:pt x="2584" y="8024"/>
                  </a:lnTo>
                  <a:cubicBezTo>
                    <a:pt x="2590" y="8024"/>
                    <a:pt x="2596" y="8024"/>
                    <a:pt x="2602" y="8024"/>
                  </a:cubicBezTo>
                  <a:cubicBezTo>
                    <a:pt x="3446" y="8024"/>
                    <a:pt x="4237" y="7615"/>
                    <a:pt x="4728" y="6928"/>
                  </a:cubicBezTo>
                  <a:lnTo>
                    <a:pt x="7713" y="2695"/>
                  </a:lnTo>
                  <a:cubicBezTo>
                    <a:pt x="7718" y="2687"/>
                    <a:pt x="7722" y="2678"/>
                    <a:pt x="7727" y="2669"/>
                  </a:cubicBezTo>
                  <a:cubicBezTo>
                    <a:pt x="7746" y="2614"/>
                    <a:pt x="7718" y="2553"/>
                    <a:pt x="7661" y="2532"/>
                  </a:cubicBezTo>
                  <a:lnTo>
                    <a:pt x="680" y="6"/>
                  </a:lnTo>
                  <a:cubicBezTo>
                    <a:pt x="668" y="2"/>
                    <a:pt x="657" y="0"/>
                    <a:pt x="645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7"/>
            <p:cNvSpPr/>
            <p:nvPr/>
          </p:nvSpPr>
          <p:spPr>
            <a:xfrm>
              <a:off x="5309750" y="1120975"/>
              <a:ext cx="16925" cy="16900"/>
            </a:xfrm>
            <a:custGeom>
              <a:avLst/>
              <a:gdLst/>
              <a:ahLst/>
              <a:cxnLst/>
              <a:rect l="l" t="t" r="r" b="b"/>
              <a:pathLst>
                <a:path w="677" h="676" extrusionOk="0">
                  <a:moveTo>
                    <a:pt x="339" y="1"/>
                  </a:moveTo>
                  <a:cubicBezTo>
                    <a:pt x="154" y="1"/>
                    <a:pt x="4" y="150"/>
                    <a:pt x="2" y="336"/>
                  </a:cubicBezTo>
                  <a:cubicBezTo>
                    <a:pt x="1" y="522"/>
                    <a:pt x="151" y="674"/>
                    <a:pt x="337" y="675"/>
                  </a:cubicBezTo>
                  <a:lnTo>
                    <a:pt x="342" y="675"/>
                  </a:lnTo>
                  <a:cubicBezTo>
                    <a:pt x="526" y="675"/>
                    <a:pt x="675" y="525"/>
                    <a:pt x="675" y="340"/>
                  </a:cubicBezTo>
                  <a:cubicBezTo>
                    <a:pt x="677" y="154"/>
                    <a:pt x="528" y="2"/>
                    <a:pt x="342" y="1"/>
                  </a:cubicBezTo>
                  <a:cubicBezTo>
                    <a:pt x="341" y="1"/>
                    <a:pt x="340" y="1"/>
                    <a:pt x="339" y="1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7"/>
            <p:cNvSpPr/>
            <p:nvPr/>
          </p:nvSpPr>
          <p:spPr>
            <a:xfrm>
              <a:off x="5307225" y="1118400"/>
              <a:ext cx="22100" cy="22100"/>
            </a:xfrm>
            <a:custGeom>
              <a:avLst/>
              <a:gdLst/>
              <a:ahLst/>
              <a:cxnLst/>
              <a:rect l="l" t="t" r="r" b="b"/>
              <a:pathLst>
                <a:path w="884" h="884" extrusionOk="0">
                  <a:moveTo>
                    <a:pt x="443" y="215"/>
                  </a:moveTo>
                  <a:cubicBezTo>
                    <a:pt x="568" y="215"/>
                    <a:pt x="669" y="318"/>
                    <a:pt x="671" y="443"/>
                  </a:cubicBezTo>
                  <a:cubicBezTo>
                    <a:pt x="671" y="570"/>
                    <a:pt x="568" y="671"/>
                    <a:pt x="443" y="671"/>
                  </a:cubicBezTo>
                  <a:cubicBezTo>
                    <a:pt x="316" y="671"/>
                    <a:pt x="213" y="570"/>
                    <a:pt x="213" y="443"/>
                  </a:cubicBezTo>
                  <a:cubicBezTo>
                    <a:pt x="213" y="317"/>
                    <a:pt x="316" y="215"/>
                    <a:pt x="443" y="215"/>
                  </a:cubicBezTo>
                  <a:close/>
                  <a:moveTo>
                    <a:pt x="443" y="1"/>
                  </a:moveTo>
                  <a:cubicBezTo>
                    <a:pt x="199" y="1"/>
                    <a:pt x="1" y="199"/>
                    <a:pt x="1" y="443"/>
                  </a:cubicBezTo>
                  <a:cubicBezTo>
                    <a:pt x="1" y="687"/>
                    <a:pt x="199" y="884"/>
                    <a:pt x="443" y="884"/>
                  </a:cubicBezTo>
                  <a:cubicBezTo>
                    <a:pt x="685" y="884"/>
                    <a:pt x="882" y="686"/>
                    <a:pt x="883" y="443"/>
                  </a:cubicBezTo>
                  <a:cubicBezTo>
                    <a:pt x="883" y="199"/>
                    <a:pt x="685" y="1"/>
                    <a:pt x="443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7"/>
            <p:cNvSpPr/>
            <p:nvPr/>
          </p:nvSpPr>
          <p:spPr>
            <a:xfrm>
              <a:off x="5348700" y="1120975"/>
              <a:ext cx="16925" cy="16900"/>
            </a:xfrm>
            <a:custGeom>
              <a:avLst/>
              <a:gdLst/>
              <a:ahLst/>
              <a:cxnLst/>
              <a:rect l="l" t="t" r="r" b="b"/>
              <a:pathLst>
                <a:path w="677" h="676" extrusionOk="0">
                  <a:moveTo>
                    <a:pt x="337" y="1"/>
                  </a:moveTo>
                  <a:cubicBezTo>
                    <a:pt x="152" y="1"/>
                    <a:pt x="2" y="150"/>
                    <a:pt x="0" y="336"/>
                  </a:cubicBezTo>
                  <a:cubicBezTo>
                    <a:pt x="0" y="522"/>
                    <a:pt x="149" y="674"/>
                    <a:pt x="335" y="675"/>
                  </a:cubicBezTo>
                  <a:lnTo>
                    <a:pt x="340" y="675"/>
                  </a:lnTo>
                  <a:cubicBezTo>
                    <a:pt x="524" y="675"/>
                    <a:pt x="675" y="525"/>
                    <a:pt x="675" y="340"/>
                  </a:cubicBezTo>
                  <a:cubicBezTo>
                    <a:pt x="676" y="154"/>
                    <a:pt x="526" y="2"/>
                    <a:pt x="340" y="1"/>
                  </a:cubicBezTo>
                  <a:cubicBezTo>
                    <a:pt x="339" y="1"/>
                    <a:pt x="338" y="1"/>
                    <a:pt x="337" y="1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7"/>
            <p:cNvSpPr/>
            <p:nvPr/>
          </p:nvSpPr>
          <p:spPr>
            <a:xfrm>
              <a:off x="5346225" y="1118450"/>
              <a:ext cx="22225" cy="22050"/>
            </a:xfrm>
            <a:custGeom>
              <a:avLst/>
              <a:gdLst/>
              <a:ahLst/>
              <a:cxnLst/>
              <a:rect l="l" t="t" r="r" b="b"/>
              <a:pathLst>
                <a:path w="889" h="882" extrusionOk="0">
                  <a:moveTo>
                    <a:pt x="446" y="213"/>
                  </a:moveTo>
                  <a:cubicBezTo>
                    <a:pt x="571" y="213"/>
                    <a:pt x="674" y="315"/>
                    <a:pt x="675" y="441"/>
                  </a:cubicBezTo>
                  <a:cubicBezTo>
                    <a:pt x="675" y="563"/>
                    <a:pt x="579" y="664"/>
                    <a:pt x="455" y="669"/>
                  </a:cubicBezTo>
                  <a:cubicBezTo>
                    <a:pt x="452" y="669"/>
                    <a:pt x="450" y="669"/>
                    <a:pt x="447" y="669"/>
                  </a:cubicBezTo>
                  <a:cubicBezTo>
                    <a:pt x="325" y="669"/>
                    <a:pt x="224" y="572"/>
                    <a:pt x="220" y="450"/>
                  </a:cubicBezTo>
                  <a:cubicBezTo>
                    <a:pt x="214" y="323"/>
                    <a:pt x="312" y="218"/>
                    <a:pt x="439" y="213"/>
                  </a:cubicBezTo>
                  <a:lnTo>
                    <a:pt x="443" y="213"/>
                  </a:lnTo>
                  <a:cubicBezTo>
                    <a:pt x="444" y="213"/>
                    <a:pt x="445" y="213"/>
                    <a:pt x="446" y="213"/>
                  </a:cubicBezTo>
                  <a:close/>
                  <a:moveTo>
                    <a:pt x="444" y="0"/>
                  </a:moveTo>
                  <a:cubicBezTo>
                    <a:pt x="206" y="0"/>
                    <a:pt x="10" y="193"/>
                    <a:pt x="5" y="432"/>
                  </a:cubicBezTo>
                  <a:cubicBezTo>
                    <a:pt x="1" y="676"/>
                    <a:pt x="194" y="877"/>
                    <a:pt x="439" y="882"/>
                  </a:cubicBezTo>
                  <a:lnTo>
                    <a:pt x="443" y="882"/>
                  </a:lnTo>
                  <a:cubicBezTo>
                    <a:pt x="444" y="882"/>
                    <a:pt x="445" y="882"/>
                    <a:pt x="446" y="882"/>
                  </a:cubicBezTo>
                  <a:cubicBezTo>
                    <a:pt x="689" y="882"/>
                    <a:pt x="887" y="684"/>
                    <a:pt x="888" y="441"/>
                  </a:cubicBezTo>
                  <a:cubicBezTo>
                    <a:pt x="888" y="200"/>
                    <a:pt x="696" y="5"/>
                    <a:pt x="455" y="0"/>
                  </a:cubicBezTo>
                  <a:cubicBezTo>
                    <a:pt x="451" y="0"/>
                    <a:pt x="448" y="0"/>
                    <a:pt x="444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7"/>
            <p:cNvSpPr/>
            <p:nvPr/>
          </p:nvSpPr>
          <p:spPr>
            <a:xfrm>
              <a:off x="5387625" y="1120975"/>
              <a:ext cx="16975" cy="16900"/>
            </a:xfrm>
            <a:custGeom>
              <a:avLst/>
              <a:gdLst/>
              <a:ahLst/>
              <a:cxnLst/>
              <a:rect l="l" t="t" r="r" b="b"/>
              <a:pathLst>
                <a:path w="679" h="676" extrusionOk="0">
                  <a:moveTo>
                    <a:pt x="339" y="1"/>
                  </a:moveTo>
                  <a:cubicBezTo>
                    <a:pt x="154" y="1"/>
                    <a:pt x="4" y="150"/>
                    <a:pt x="2" y="336"/>
                  </a:cubicBezTo>
                  <a:cubicBezTo>
                    <a:pt x="1" y="522"/>
                    <a:pt x="151" y="674"/>
                    <a:pt x="337" y="675"/>
                  </a:cubicBezTo>
                  <a:lnTo>
                    <a:pt x="340" y="675"/>
                  </a:lnTo>
                  <a:cubicBezTo>
                    <a:pt x="341" y="675"/>
                    <a:pt x="342" y="675"/>
                    <a:pt x="343" y="675"/>
                  </a:cubicBezTo>
                  <a:cubicBezTo>
                    <a:pt x="526" y="675"/>
                    <a:pt x="675" y="527"/>
                    <a:pt x="677" y="342"/>
                  </a:cubicBezTo>
                  <a:lnTo>
                    <a:pt x="677" y="340"/>
                  </a:lnTo>
                  <a:cubicBezTo>
                    <a:pt x="678" y="154"/>
                    <a:pt x="528" y="2"/>
                    <a:pt x="342" y="1"/>
                  </a:cubicBezTo>
                  <a:cubicBezTo>
                    <a:pt x="341" y="1"/>
                    <a:pt x="340" y="1"/>
                    <a:pt x="339" y="1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7"/>
            <p:cNvSpPr/>
            <p:nvPr/>
          </p:nvSpPr>
          <p:spPr>
            <a:xfrm>
              <a:off x="5385100" y="1118450"/>
              <a:ext cx="22125" cy="22100"/>
            </a:xfrm>
            <a:custGeom>
              <a:avLst/>
              <a:gdLst/>
              <a:ahLst/>
              <a:cxnLst/>
              <a:rect l="l" t="t" r="r" b="b"/>
              <a:pathLst>
                <a:path w="885" h="884" extrusionOk="0">
                  <a:moveTo>
                    <a:pt x="443" y="213"/>
                  </a:moveTo>
                  <a:cubicBezTo>
                    <a:pt x="569" y="213"/>
                    <a:pt x="670" y="315"/>
                    <a:pt x="670" y="441"/>
                  </a:cubicBezTo>
                  <a:cubicBezTo>
                    <a:pt x="670" y="566"/>
                    <a:pt x="571" y="667"/>
                    <a:pt x="444" y="669"/>
                  </a:cubicBezTo>
                  <a:cubicBezTo>
                    <a:pt x="443" y="669"/>
                    <a:pt x="442" y="669"/>
                    <a:pt x="441" y="669"/>
                  </a:cubicBezTo>
                  <a:cubicBezTo>
                    <a:pt x="318" y="669"/>
                    <a:pt x="216" y="568"/>
                    <a:pt x="215" y="443"/>
                  </a:cubicBezTo>
                  <a:cubicBezTo>
                    <a:pt x="213" y="318"/>
                    <a:pt x="315" y="213"/>
                    <a:pt x="441" y="213"/>
                  </a:cubicBezTo>
                  <a:close/>
                  <a:moveTo>
                    <a:pt x="443" y="0"/>
                  </a:moveTo>
                  <a:cubicBezTo>
                    <a:pt x="200" y="0"/>
                    <a:pt x="2" y="196"/>
                    <a:pt x="2" y="440"/>
                  </a:cubicBezTo>
                  <a:cubicBezTo>
                    <a:pt x="0" y="682"/>
                    <a:pt x="197" y="882"/>
                    <a:pt x="441" y="882"/>
                  </a:cubicBezTo>
                  <a:lnTo>
                    <a:pt x="441" y="883"/>
                  </a:lnTo>
                  <a:lnTo>
                    <a:pt x="443" y="883"/>
                  </a:lnTo>
                  <a:cubicBezTo>
                    <a:pt x="687" y="883"/>
                    <a:pt x="885" y="685"/>
                    <a:pt x="885" y="441"/>
                  </a:cubicBezTo>
                  <a:cubicBezTo>
                    <a:pt x="885" y="198"/>
                    <a:pt x="688" y="0"/>
                    <a:pt x="446" y="0"/>
                  </a:cubicBezTo>
                  <a:cubicBezTo>
                    <a:pt x="445" y="0"/>
                    <a:pt x="444" y="0"/>
                    <a:pt x="443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7"/>
            <p:cNvSpPr/>
            <p:nvPr/>
          </p:nvSpPr>
          <p:spPr>
            <a:xfrm>
              <a:off x="5113700" y="1281400"/>
              <a:ext cx="178325" cy="178300"/>
            </a:xfrm>
            <a:custGeom>
              <a:avLst/>
              <a:gdLst/>
              <a:ahLst/>
              <a:cxnLst/>
              <a:rect l="l" t="t" r="r" b="b"/>
              <a:pathLst>
                <a:path w="7133" h="7132" extrusionOk="0">
                  <a:moveTo>
                    <a:pt x="3567" y="1"/>
                  </a:moveTo>
                  <a:cubicBezTo>
                    <a:pt x="1597" y="1"/>
                    <a:pt x="1" y="1597"/>
                    <a:pt x="1" y="3567"/>
                  </a:cubicBezTo>
                  <a:cubicBezTo>
                    <a:pt x="1" y="5535"/>
                    <a:pt x="1597" y="7131"/>
                    <a:pt x="3567" y="7131"/>
                  </a:cubicBezTo>
                  <a:cubicBezTo>
                    <a:pt x="5535" y="7131"/>
                    <a:pt x="7133" y="5535"/>
                    <a:pt x="7133" y="3567"/>
                  </a:cubicBezTo>
                  <a:cubicBezTo>
                    <a:pt x="7133" y="1597"/>
                    <a:pt x="5535" y="1"/>
                    <a:pt x="3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7"/>
            <p:cNvSpPr/>
            <p:nvPr/>
          </p:nvSpPr>
          <p:spPr>
            <a:xfrm>
              <a:off x="5110825" y="1278800"/>
              <a:ext cx="183800" cy="183725"/>
            </a:xfrm>
            <a:custGeom>
              <a:avLst/>
              <a:gdLst/>
              <a:ahLst/>
              <a:cxnLst/>
              <a:rect l="l" t="t" r="r" b="b"/>
              <a:pathLst>
                <a:path w="7352" h="7349" extrusionOk="0">
                  <a:moveTo>
                    <a:pt x="3679" y="215"/>
                  </a:moveTo>
                  <a:cubicBezTo>
                    <a:pt x="5589" y="218"/>
                    <a:pt x="7136" y="1765"/>
                    <a:pt x="7137" y="3674"/>
                  </a:cubicBezTo>
                  <a:lnTo>
                    <a:pt x="7137" y="3678"/>
                  </a:lnTo>
                  <a:cubicBezTo>
                    <a:pt x="7137" y="5589"/>
                    <a:pt x="5587" y="7137"/>
                    <a:pt x="3677" y="7137"/>
                  </a:cubicBezTo>
                  <a:cubicBezTo>
                    <a:pt x="3676" y="7137"/>
                    <a:pt x="3675" y="7137"/>
                    <a:pt x="3674" y="7137"/>
                  </a:cubicBezTo>
                  <a:cubicBezTo>
                    <a:pt x="1762" y="7137"/>
                    <a:pt x="215" y="5586"/>
                    <a:pt x="215" y="3674"/>
                  </a:cubicBezTo>
                  <a:cubicBezTo>
                    <a:pt x="217" y="1762"/>
                    <a:pt x="1767" y="215"/>
                    <a:pt x="3679" y="215"/>
                  </a:cubicBezTo>
                  <a:close/>
                  <a:moveTo>
                    <a:pt x="3677" y="1"/>
                  </a:moveTo>
                  <a:cubicBezTo>
                    <a:pt x="3676" y="1"/>
                    <a:pt x="3675" y="1"/>
                    <a:pt x="3674" y="1"/>
                  </a:cubicBezTo>
                  <a:cubicBezTo>
                    <a:pt x="1645" y="1"/>
                    <a:pt x="1" y="1647"/>
                    <a:pt x="2" y="3677"/>
                  </a:cubicBezTo>
                  <a:cubicBezTo>
                    <a:pt x="4" y="5705"/>
                    <a:pt x="1648" y="7349"/>
                    <a:pt x="3676" y="7349"/>
                  </a:cubicBezTo>
                  <a:cubicBezTo>
                    <a:pt x="3677" y="7349"/>
                    <a:pt x="3678" y="7349"/>
                    <a:pt x="3679" y="7349"/>
                  </a:cubicBezTo>
                  <a:cubicBezTo>
                    <a:pt x="5707" y="7347"/>
                    <a:pt x="7350" y="5702"/>
                    <a:pt x="7352" y="3674"/>
                  </a:cubicBezTo>
                  <a:lnTo>
                    <a:pt x="7352" y="3672"/>
                  </a:lnTo>
                  <a:cubicBezTo>
                    <a:pt x="7350" y="1644"/>
                    <a:pt x="5705" y="1"/>
                    <a:pt x="3677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7"/>
            <p:cNvSpPr/>
            <p:nvPr/>
          </p:nvSpPr>
          <p:spPr>
            <a:xfrm>
              <a:off x="5193725" y="1281450"/>
              <a:ext cx="18150" cy="92250"/>
            </a:xfrm>
            <a:custGeom>
              <a:avLst/>
              <a:gdLst/>
              <a:ahLst/>
              <a:cxnLst/>
              <a:rect l="l" t="t" r="r" b="b"/>
              <a:pathLst>
                <a:path w="726" h="3690" extrusionOk="0">
                  <a:moveTo>
                    <a:pt x="363" y="1"/>
                  </a:moveTo>
                  <a:cubicBezTo>
                    <a:pt x="242" y="1"/>
                    <a:pt x="121" y="7"/>
                    <a:pt x="1" y="20"/>
                  </a:cubicBezTo>
                  <a:lnTo>
                    <a:pt x="1" y="3690"/>
                  </a:lnTo>
                  <a:lnTo>
                    <a:pt x="726" y="3690"/>
                  </a:lnTo>
                  <a:lnTo>
                    <a:pt x="726" y="20"/>
                  </a:lnTo>
                  <a:cubicBezTo>
                    <a:pt x="605" y="7"/>
                    <a:pt x="484" y="1"/>
                    <a:pt x="36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7"/>
            <p:cNvSpPr/>
            <p:nvPr/>
          </p:nvSpPr>
          <p:spPr>
            <a:xfrm>
              <a:off x="5191025" y="1278775"/>
              <a:ext cx="23550" cy="97650"/>
            </a:xfrm>
            <a:custGeom>
              <a:avLst/>
              <a:gdLst/>
              <a:ahLst/>
              <a:cxnLst/>
              <a:rect l="l" t="t" r="r" b="b"/>
              <a:pathLst>
                <a:path w="942" h="3906" extrusionOk="0">
                  <a:moveTo>
                    <a:pt x="471" y="217"/>
                  </a:moveTo>
                  <a:cubicBezTo>
                    <a:pt x="557" y="217"/>
                    <a:pt x="642" y="220"/>
                    <a:pt x="727" y="225"/>
                  </a:cubicBezTo>
                  <a:lnTo>
                    <a:pt x="727" y="3693"/>
                  </a:lnTo>
                  <a:lnTo>
                    <a:pt x="214" y="3693"/>
                  </a:lnTo>
                  <a:lnTo>
                    <a:pt x="214" y="225"/>
                  </a:lnTo>
                  <a:cubicBezTo>
                    <a:pt x="300" y="220"/>
                    <a:pt x="386" y="217"/>
                    <a:pt x="471" y="217"/>
                  </a:cubicBezTo>
                  <a:close/>
                  <a:moveTo>
                    <a:pt x="471" y="1"/>
                  </a:moveTo>
                  <a:cubicBezTo>
                    <a:pt x="346" y="1"/>
                    <a:pt x="222" y="8"/>
                    <a:pt x="98" y="21"/>
                  </a:cubicBezTo>
                  <a:cubicBezTo>
                    <a:pt x="43" y="26"/>
                    <a:pt x="0" y="72"/>
                    <a:pt x="2" y="127"/>
                  </a:cubicBezTo>
                  <a:lnTo>
                    <a:pt x="2" y="3798"/>
                  </a:lnTo>
                  <a:cubicBezTo>
                    <a:pt x="2" y="3858"/>
                    <a:pt x="49" y="3906"/>
                    <a:pt x="109" y="3906"/>
                  </a:cubicBezTo>
                  <a:lnTo>
                    <a:pt x="835" y="3906"/>
                  </a:lnTo>
                  <a:cubicBezTo>
                    <a:pt x="895" y="3904"/>
                    <a:pt x="941" y="3855"/>
                    <a:pt x="940" y="3797"/>
                  </a:cubicBezTo>
                  <a:lnTo>
                    <a:pt x="940" y="127"/>
                  </a:lnTo>
                  <a:cubicBezTo>
                    <a:pt x="941" y="72"/>
                    <a:pt x="899" y="24"/>
                    <a:pt x="844" y="21"/>
                  </a:cubicBezTo>
                  <a:cubicBezTo>
                    <a:pt x="720" y="8"/>
                    <a:pt x="595" y="1"/>
                    <a:pt x="471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7"/>
            <p:cNvSpPr/>
            <p:nvPr/>
          </p:nvSpPr>
          <p:spPr>
            <a:xfrm>
              <a:off x="4806500" y="953125"/>
              <a:ext cx="170050" cy="324050"/>
            </a:xfrm>
            <a:custGeom>
              <a:avLst/>
              <a:gdLst/>
              <a:ahLst/>
              <a:cxnLst/>
              <a:rect l="l" t="t" r="r" b="b"/>
              <a:pathLst>
                <a:path w="6802" h="12962" extrusionOk="0">
                  <a:moveTo>
                    <a:pt x="6162" y="1"/>
                  </a:moveTo>
                  <a:lnTo>
                    <a:pt x="2678" y="3326"/>
                  </a:lnTo>
                  <a:lnTo>
                    <a:pt x="227" y="10790"/>
                  </a:lnTo>
                  <a:cubicBezTo>
                    <a:pt x="0" y="11667"/>
                    <a:pt x="486" y="12571"/>
                    <a:pt x="1342" y="12865"/>
                  </a:cubicBezTo>
                  <a:cubicBezTo>
                    <a:pt x="1530" y="12930"/>
                    <a:pt x="1721" y="12961"/>
                    <a:pt x="1909" y="12961"/>
                  </a:cubicBezTo>
                  <a:cubicBezTo>
                    <a:pt x="2612" y="12961"/>
                    <a:pt x="3271" y="12533"/>
                    <a:pt x="3535" y="11841"/>
                  </a:cubicBezTo>
                  <a:lnTo>
                    <a:pt x="6802" y="4448"/>
                  </a:lnTo>
                  <a:lnTo>
                    <a:pt x="6162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37"/>
            <p:cNvSpPr/>
            <p:nvPr/>
          </p:nvSpPr>
          <p:spPr>
            <a:xfrm>
              <a:off x="4803700" y="950650"/>
              <a:ext cx="175550" cy="329300"/>
            </a:xfrm>
            <a:custGeom>
              <a:avLst/>
              <a:gdLst/>
              <a:ahLst/>
              <a:cxnLst/>
              <a:rect l="l" t="t" r="r" b="b"/>
              <a:pathLst>
                <a:path w="7022" h="13172" extrusionOk="0">
                  <a:moveTo>
                    <a:pt x="6199" y="322"/>
                  </a:moveTo>
                  <a:lnTo>
                    <a:pt x="6808" y="4534"/>
                  </a:lnTo>
                  <a:lnTo>
                    <a:pt x="3544" y="11904"/>
                  </a:lnTo>
                  <a:cubicBezTo>
                    <a:pt x="3300" y="12552"/>
                    <a:pt x="2682" y="12960"/>
                    <a:pt x="2018" y="12960"/>
                  </a:cubicBezTo>
                  <a:cubicBezTo>
                    <a:pt x="1885" y="12960"/>
                    <a:pt x="1750" y="12943"/>
                    <a:pt x="1616" y="12909"/>
                  </a:cubicBezTo>
                  <a:cubicBezTo>
                    <a:pt x="742" y="12686"/>
                    <a:pt x="215" y="11799"/>
                    <a:pt x="437" y="10926"/>
                  </a:cubicBezTo>
                  <a:lnTo>
                    <a:pt x="2880" y="3483"/>
                  </a:lnTo>
                  <a:lnTo>
                    <a:pt x="6199" y="322"/>
                  </a:lnTo>
                  <a:close/>
                  <a:moveTo>
                    <a:pt x="6270" y="0"/>
                  </a:moveTo>
                  <a:cubicBezTo>
                    <a:pt x="6243" y="0"/>
                    <a:pt x="6217" y="10"/>
                    <a:pt x="6196" y="30"/>
                  </a:cubicBezTo>
                  <a:lnTo>
                    <a:pt x="2715" y="3346"/>
                  </a:lnTo>
                  <a:cubicBezTo>
                    <a:pt x="2702" y="3359"/>
                    <a:pt x="2693" y="3374"/>
                    <a:pt x="2687" y="3391"/>
                  </a:cubicBezTo>
                  <a:lnTo>
                    <a:pt x="235" y="10865"/>
                  </a:lnTo>
                  <a:cubicBezTo>
                    <a:pt x="1" y="11796"/>
                    <a:pt x="514" y="12751"/>
                    <a:pt x="1420" y="13069"/>
                  </a:cubicBezTo>
                  <a:cubicBezTo>
                    <a:pt x="1616" y="13136"/>
                    <a:pt x="1822" y="13170"/>
                    <a:pt x="2027" y="13171"/>
                  </a:cubicBezTo>
                  <a:lnTo>
                    <a:pt x="2027" y="13170"/>
                  </a:lnTo>
                  <a:cubicBezTo>
                    <a:pt x="2030" y="13170"/>
                    <a:pt x="2032" y="13170"/>
                    <a:pt x="2034" y="13170"/>
                  </a:cubicBezTo>
                  <a:cubicBezTo>
                    <a:pt x="2795" y="13170"/>
                    <a:pt x="3478" y="12700"/>
                    <a:pt x="3748" y="11989"/>
                  </a:cubicBezTo>
                  <a:lnTo>
                    <a:pt x="7015" y="4595"/>
                  </a:lnTo>
                  <a:cubicBezTo>
                    <a:pt x="7021" y="4577"/>
                    <a:pt x="7021" y="4556"/>
                    <a:pt x="7015" y="4539"/>
                  </a:cubicBezTo>
                  <a:lnTo>
                    <a:pt x="6376" y="91"/>
                  </a:lnTo>
                  <a:cubicBezTo>
                    <a:pt x="6372" y="52"/>
                    <a:pt x="6344" y="18"/>
                    <a:pt x="6305" y="6"/>
                  </a:cubicBezTo>
                  <a:cubicBezTo>
                    <a:pt x="6293" y="2"/>
                    <a:pt x="6282" y="0"/>
                    <a:pt x="6270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37"/>
            <p:cNvSpPr/>
            <p:nvPr/>
          </p:nvSpPr>
          <p:spPr>
            <a:xfrm>
              <a:off x="4849300" y="870200"/>
              <a:ext cx="111225" cy="184800"/>
            </a:xfrm>
            <a:custGeom>
              <a:avLst/>
              <a:gdLst/>
              <a:ahLst/>
              <a:cxnLst/>
              <a:rect l="l" t="t" r="r" b="b"/>
              <a:pathLst>
                <a:path w="4449" h="7392" extrusionOk="0">
                  <a:moveTo>
                    <a:pt x="3936" y="1"/>
                  </a:moveTo>
                  <a:cubicBezTo>
                    <a:pt x="3936" y="1"/>
                    <a:pt x="1823" y="376"/>
                    <a:pt x="912" y="2410"/>
                  </a:cubicBezTo>
                  <a:cubicBezTo>
                    <a:pt x="1" y="4445"/>
                    <a:pt x="912" y="7392"/>
                    <a:pt x="912" y="7392"/>
                  </a:cubicBezTo>
                  <a:lnTo>
                    <a:pt x="1607" y="7392"/>
                  </a:lnTo>
                  <a:lnTo>
                    <a:pt x="4448" y="3321"/>
                  </a:lnTo>
                  <a:lnTo>
                    <a:pt x="3936" y="1"/>
                  </a:ln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7"/>
            <p:cNvSpPr/>
            <p:nvPr/>
          </p:nvSpPr>
          <p:spPr>
            <a:xfrm>
              <a:off x="4846700" y="867525"/>
              <a:ext cx="116425" cy="190150"/>
            </a:xfrm>
            <a:custGeom>
              <a:avLst/>
              <a:gdLst/>
              <a:ahLst/>
              <a:cxnLst/>
              <a:rect l="l" t="t" r="r" b="b"/>
              <a:pathLst>
                <a:path w="4657" h="7606" extrusionOk="0">
                  <a:moveTo>
                    <a:pt x="3942" y="236"/>
                  </a:moveTo>
                  <a:lnTo>
                    <a:pt x="4429" y="3403"/>
                  </a:lnTo>
                  <a:lnTo>
                    <a:pt x="1656" y="7392"/>
                  </a:lnTo>
                  <a:lnTo>
                    <a:pt x="1095" y="7392"/>
                  </a:lnTo>
                  <a:cubicBezTo>
                    <a:pt x="965" y="6923"/>
                    <a:pt x="309" y="4357"/>
                    <a:pt x="1101" y="2560"/>
                  </a:cubicBezTo>
                  <a:cubicBezTo>
                    <a:pt x="1863" y="860"/>
                    <a:pt x="3516" y="344"/>
                    <a:pt x="3942" y="236"/>
                  </a:cubicBezTo>
                  <a:close/>
                  <a:moveTo>
                    <a:pt x="4039" y="1"/>
                  </a:moveTo>
                  <a:cubicBezTo>
                    <a:pt x="4031" y="1"/>
                    <a:pt x="4024" y="1"/>
                    <a:pt x="4016" y="3"/>
                  </a:cubicBezTo>
                  <a:cubicBezTo>
                    <a:pt x="3995" y="5"/>
                    <a:pt x="1826" y="428"/>
                    <a:pt x="913" y="2475"/>
                  </a:cubicBezTo>
                  <a:cubicBezTo>
                    <a:pt x="0" y="4522"/>
                    <a:pt x="874" y="7409"/>
                    <a:pt x="913" y="7531"/>
                  </a:cubicBezTo>
                  <a:cubicBezTo>
                    <a:pt x="928" y="7576"/>
                    <a:pt x="970" y="7606"/>
                    <a:pt x="1016" y="7606"/>
                  </a:cubicBezTo>
                  <a:lnTo>
                    <a:pt x="1711" y="7606"/>
                  </a:lnTo>
                  <a:cubicBezTo>
                    <a:pt x="1744" y="7604"/>
                    <a:pt x="1775" y="7588"/>
                    <a:pt x="1795" y="7560"/>
                  </a:cubicBezTo>
                  <a:lnTo>
                    <a:pt x="4634" y="3489"/>
                  </a:lnTo>
                  <a:cubicBezTo>
                    <a:pt x="4649" y="3467"/>
                    <a:pt x="4656" y="3440"/>
                    <a:pt x="4652" y="3413"/>
                  </a:cubicBezTo>
                  <a:lnTo>
                    <a:pt x="4140" y="90"/>
                  </a:lnTo>
                  <a:cubicBezTo>
                    <a:pt x="4135" y="63"/>
                    <a:pt x="4120" y="36"/>
                    <a:pt x="4098" y="20"/>
                  </a:cubicBezTo>
                  <a:cubicBezTo>
                    <a:pt x="4080" y="8"/>
                    <a:pt x="4060" y="1"/>
                    <a:pt x="4039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7"/>
            <p:cNvSpPr/>
            <p:nvPr/>
          </p:nvSpPr>
          <p:spPr>
            <a:xfrm>
              <a:off x="4777125" y="868525"/>
              <a:ext cx="129800" cy="413025"/>
            </a:xfrm>
            <a:custGeom>
              <a:avLst/>
              <a:gdLst/>
              <a:ahLst/>
              <a:cxnLst/>
              <a:rect l="l" t="t" r="r" b="b"/>
              <a:pathLst>
                <a:path w="5192" h="16521" extrusionOk="0">
                  <a:moveTo>
                    <a:pt x="3379" y="1"/>
                  </a:moveTo>
                  <a:lnTo>
                    <a:pt x="1281" y="14"/>
                  </a:lnTo>
                  <a:lnTo>
                    <a:pt x="1280" y="14"/>
                  </a:lnTo>
                  <a:cubicBezTo>
                    <a:pt x="1280" y="14"/>
                    <a:pt x="1" y="9335"/>
                    <a:pt x="263" y="10513"/>
                  </a:cubicBezTo>
                  <a:cubicBezTo>
                    <a:pt x="525" y="11690"/>
                    <a:pt x="1013" y="15387"/>
                    <a:pt x="1603" y="15975"/>
                  </a:cubicBezTo>
                  <a:cubicBezTo>
                    <a:pt x="1911" y="16285"/>
                    <a:pt x="2500" y="16520"/>
                    <a:pt x="3090" y="16520"/>
                  </a:cubicBezTo>
                  <a:cubicBezTo>
                    <a:pt x="3626" y="16520"/>
                    <a:pt x="4163" y="16326"/>
                    <a:pt x="4494" y="15816"/>
                  </a:cubicBezTo>
                  <a:cubicBezTo>
                    <a:pt x="5190" y="14744"/>
                    <a:pt x="5191" y="10513"/>
                    <a:pt x="5085" y="9442"/>
                  </a:cubicBezTo>
                  <a:cubicBezTo>
                    <a:pt x="4978" y="8371"/>
                    <a:pt x="3379" y="1"/>
                    <a:pt x="33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7"/>
            <p:cNvSpPr/>
            <p:nvPr/>
          </p:nvSpPr>
          <p:spPr>
            <a:xfrm>
              <a:off x="4774375" y="865875"/>
              <a:ext cx="135775" cy="418325"/>
            </a:xfrm>
            <a:custGeom>
              <a:avLst/>
              <a:gdLst/>
              <a:ahLst/>
              <a:cxnLst/>
              <a:rect l="l" t="t" r="r" b="b"/>
              <a:pathLst>
                <a:path w="5431" h="16733" extrusionOk="0">
                  <a:moveTo>
                    <a:pt x="3407" y="217"/>
                  </a:moveTo>
                  <a:cubicBezTo>
                    <a:pt x="3578" y="1112"/>
                    <a:pt x="4994" y="8565"/>
                    <a:pt x="5094" y="9561"/>
                  </a:cubicBezTo>
                  <a:cubicBezTo>
                    <a:pt x="5207" y="10693"/>
                    <a:pt x="5183" y="14850"/>
                    <a:pt x="4521" y="15867"/>
                  </a:cubicBezTo>
                  <a:cubicBezTo>
                    <a:pt x="4271" y="16239"/>
                    <a:pt x="3863" y="16476"/>
                    <a:pt x="3416" y="16507"/>
                  </a:cubicBezTo>
                  <a:cubicBezTo>
                    <a:pt x="3339" y="16516"/>
                    <a:pt x="3261" y="16520"/>
                    <a:pt x="3184" y="16520"/>
                  </a:cubicBezTo>
                  <a:cubicBezTo>
                    <a:pt x="2677" y="16520"/>
                    <a:pt x="2182" y="16339"/>
                    <a:pt x="1793" y="16006"/>
                  </a:cubicBezTo>
                  <a:cubicBezTo>
                    <a:pt x="1367" y="15595"/>
                    <a:pt x="985" y="13386"/>
                    <a:pt x="727" y="11929"/>
                  </a:cubicBezTo>
                  <a:cubicBezTo>
                    <a:pt x="632" y="11378"/>
                    <a:pt x="545" y="10901"/>
                    <a:pt x="477" y="10593"/>
                  </a:cubicBezTo>
                  <a:cubicBezTo>
                    <a:pt x="230" y="9508"/>
                    <a:pt x="1352" y="1192"/>
                    <a:pt x="1483" y="223"/>
                  </a:cubicBezTo>
                  <a:lnTo>
                    <a:pt x="3407" y="217"/>
                  </a:lnTo>
                  <a:close/>
                  <a:moveTo>
                    <a:pt x="3489" y="1"/>
                  </a:moveTo>
                  <a:lnTo>
                    <a:pt x="1390" y="13"/>
                  </a:lnTo>
                  <a:cubicBezTo>
                    <a:pt x="1338" y="13"/>
                    <a:pt x="1293" y="53"/>
                    <a:pt x="1285" y="105"/>
                  </a:cubicBezTo>
                  <a:cubicBezTo>
                    <a:pt x="1232" y="486"/>
                    <a:pt x="0" y="9459"/>
                    <a:pt x="268" y="10642"/>
                  </a:cubicBezTo>
                  <a:cubicBezTo>
                    <a:pt x="337" y="10946"/>
                    <a:pt x="422" y="11418"/>
                    <a:pt x="519" y="11966"/>
                  </a:cubicBezTo>
                  <a:cubicBezTo>
                    <a:pt x="879" y="14009"/>
                    <a:pt x="1211" y="15732"/>
                    <a:pt x="1638" y="16159"/>
                  </a:cubicBezTo>
                  <a:cubicBezTo>
                    <a:pt x="2064" y="16529"/>
                    <a:pt x="2610" y="16732"/>
                    <a:pt x="3174" y="16732"/>
                  </a:cubicBezTo>
                  <a:cubicBezTo>
                    <a:pt x="3184" y="16732"/>
                    <a:pt x="3195" y="16732"/>
                    <a:pt x="3205" y="16732"/>
                  </a:cubicBezTo>
                  <a:cubicBezTo>
                    <a:pt x="3290" y="16732"/>
                    <a:pt x="3357" y="16728"/>
                    <a:pt x="3432" y="16722"/>
                  </a:cubicBezTo>
                  <a:cubicBezTo>
                    <a:pt x="3946" y="16686"/>
                    <a:pt x="4414" y="16410"/>
                    <a:pt x="4695" y="15980"/>
                  </a:cubicBezTo>
                  <a:cubicBezTo>
                    <a:pt x="5431" y="14850"/>
                    <a:pt x="5396" y="10482"/>
                    <a:pt x="5301" y="9538"/>
                  </a:cubicBezTo>
                  <a:cubicBezTo>
                    <a:pt x="5194" y="8473"/>
                    <a:pt x="3659" y="430"/>
                    <a:pt x="3595" y="87"/>
                  </a:cubicBezTo>
                  <a:cubicBezTo>
                    <a:pt x="3583" y="38"/>
                    <a:pt x="3540" y="2"/>
                    <a:pt x="3489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7"/>
            <p:cNvSpPr/>
            <p:nvPr/>
          </p:nvSpPr>
          <p:spPr>
            <a:xfrm>
              <a:off x="4781600" y="1058025"/>
              <a:ext cx="70450" cy="172150"/>
            </a:xfrm>
            <a:custGeom>
              <a:avLst/>
              <a:gdLst/>
              <a:ahLst/>
              <a:cxnLst/>
              <a:rect l="l" t="t" r="r" b="b"/>
              <a:pathLst>
                <a:path w="2818" h="6886" extrusionOk="0">
                  <a:moveTo>
                    <a:pt x="200" y="1"/>
                  </a:moveTo>
                  <a:cubicBezTo>
                    <a:pt x="67" y="1409"/>
                    <a:pt x="0" y="2559"/>
                    <a:pt x="84" y="2933"/>
                  </a:cubicBezTo>
                  <a:cubicBezTo>
                    <a:pt x="259" y="3701"/>
                    <a:pt x="523" y="5537"/>
                    <a:pt x="849" y="6886"/>
                  </a:cubicBezTo>
                  <a:lnTo>
                    <a:pt x="2817" y="6886"/>
                  </a:lnTo>
                  <a:lnTo>
                    <a:pt x="2817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7"/>
            <p:cNvSpPr/>
            <p:nvPr/>
          </p:nvSpPr>
          <p:spPr>
            <a:xfrm>
              <a:off x="4779175" y="1054875"/>
              <a:ext cx="75700" cy="177975"/>
            </a:xfrm>
            <a:custGeom>
              <a:avLst/>
              <a:gdLst/>
              <a:ahLst/>
              <a:cxnLst/>
              <a:rect l="l" t="t" r="r" b="b"/>
              <a:pathLst>
                <a:path w="3028" h="7119" extrusionOk="0">
                  <a:moveTo>
                    <a:pt x="2809" y="225"/>
                  </a:moveTo>
                  <a:lnTo>
                    <a:pt x="2809" y="6906"/>
                  </a:lnTo>
                  <a:lnTo>
                    <a:pt x="1032" y="6906"/>
                  </a:lnTo>
                  <a:cubicBezTo>
                    <a:pt x="845" y="6112"/>
                    <a:pt x="674" y="5149"/>
                    <a:pt x="535" y="4370"/>
                  </a:cubicBezTo>
                  <a:cubicBezTo>
                    <a:pt x="440" y="3819"/>
                    <a:pt x="353" y="3344"/>
                    <a:pt x="286" y="3035"/>
                  </a:cubicBezTo>
                  <a:cubicBezTo>
                    <a:pt x="237" y="2822"/>
                    <a:pt x="218" y="2159"/>
                    <a:pt x="395" y="225"/>
                  </a:cubicBezTo>
                  <a:close/>
                  <a:moveTo>
                    <a:pt x="297" y="0"/>
                  </a:moveTo>
                  <a:cubicBezTo>
                    <a:pt x="242" y="0"/>
                    <a:pt x="196" y="42"/>
                    <a:pt x="190" y="97"/>
                  </a:cubicBezTo>
                  <a:cubicBezTo>
                    <a:pt x="36" y="1766"/>
                    <a:pt x="1" y="2738"/>
                    <a:pt x="76" y="3082"/>
                  </a:cubicBezTo>
                  <a:cubicBezTo>
                    <a:pt x="145" y="3388"/>
                    <a:pt x="230" y="3858"/>
                    <a:pt x="327" y="4406"/>
                  </a:cubicBezTo>
                  <a:cubicBezTo>
                    <a:pt x="470" y="5217"/>
                    <a:pt x="645" y="6224"/>
                    <a:pt x="845" y="7038"/>
                  </a:cubicBezTo>
                  <a:cubicBezTo>
                    <a:pt x="855" y="7086"/>
                    <a:pt x="898" y="7119"/>
                    <a:pt x="946" y="7119"/>
                  </a:cubicBezTo>
                  <a:lnTo>
                    <a:pt x="2926" y="7119"/>
                  </a:lnTo>
                  <a:cubicBezTo>
                    <a:pt x="2984" y="7113"/>
                    <a:pt x="3028" y="7061"/>
                    <a:pt x="3022" y="7001"/>
                  </a:cubicBezTo>
                  <a:lnTo>
                    <a:pt x="3022" y="107"/>
                  </a:lnTo>
                  <a:cubicBezTo>
                    <a:pt x="3022" y="48"/>
                    <a:pt x="2974" y="0"/>
                    <a:pt x="2914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7"/>
            <p:cNvSpPr/>
            <p:nvPr/>
          </p:nvSpPr>
          <p:spPr>
            <a:xfrm>
              <a:off x="4808425" y="857500"/>
              <a:ext cx="54575" cy="22100"/>
            </a:xfrm>
            <a:custGeom>
              <a:avLst/>
              <a:gdLst/>
              <a:ahLst/>
              <a:cxnLst/>
              <a:rect l="l" t="t" r="r" b="b"/>
              <a:pathLst>
                <a:path w="2183" h="884" extrusionOk="0">
                  <a:moveTo>
                    <a:pt x="111" y="1"/>
                  </a:moveTo>
                  <a:lnTo>
                    <a:pt x="1" y="747"/>
                  </a:lnTo>
                  <a:lnTo>
                    <a:pt x="2182" y="884"/>
                  </a:lnTo>
                  <a:lnTo>
                    <a:pt x="2045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7"/>
            <p:cNvSpPr/>
            <p:nvPr/>
          </p:nvSpPr>
          <p:spPr>
            <a:xfrm>
              <a:off x="4805825" y="854675"/>
              <a:ext cx="60100" cy="27450"/>
            </a:xfrm>
            <a:custGeom>
              <a:avLst/>
              <a:gdLst/>
              <a:ahLst/>
              <a:cxnLst/>
              <a:rect l="l" t="t" r="r" b="b"/>
              <a:pathLst>
                <a:path w="2404" h="1098" extrusionOk="0">
                  <a:moveTo>
                    <a:pt x="2058" y="214"/>
                  </a:moveTo>
                  <a:lnTo>
                    <a:pt x="2161" y="878"/>
                  </a:lnTo>
                  <a:lnTo>
                    <a:pt x="227" y="754"/>
                  </a:lnTo>
                  <a:lnTo>
                    <a:pt x="307" y="214"/>
                  </a:lnTo>
                  <a:close/>
                  <a:moveTo>
                    <a:pt x="222" y="1"/>
                  </a:moveTo>
                  <a:cubicBezTo>
                    <a:pt x="169" y="1"/>
                    <a:pt x="124" y="38"/>
                    <a:pt x="115" y="90"/>
                  </a:cubicBezTo>
                  <a:lnTo>
                    <a:pt x="5" y="836"/>
                  </a:lnTo>
                  <a:cubicBezTo>
                    <a:pt x="1" y="866"/>
                    <a:pt x="8" y="897"/>
                    <a:pt x="27" y="919"/>
                  </a:cubicBezTo>
                  <a:cubicBezTo>
                    <a:pt x="47" y="943"/>
                    <a:pt x="75" y="958"/>
                    <a:pt x="105" y="961"/>
                  </a:cubicBezTo>
                  <a:lnTo>
                    <a:pt x="2286" y="1097"/>
                  </a:lnTo>
                  <a:cubicBezTo>
                    <a:pt x="2289" y="1097"/>
                    <a:pt x="2293" y="1097"/>
                    <a:pt x="2296" y="1097"/>
                  </a:cubicBezTo>
                  <a:cubicBezTo>
                    <a:pt x="2325" y="1097"/>
                    <a:pt x="2352" y="1085"/>
                    <a:pt x="2371" y="1062"/>
                  </a:cubicBezTo>
                  <a:cubicBezTo>
                    <a:pt x="2393" y="1040"/>
                    <a:pt x="2404" y="1007"/>
                    <a:pt x="2399" y="976"/>
                  </a:cubicBezTo>
                  <a:lnTo>
                    <a:pt x="2261" y="90"/>
                  </a:lnTo>
                  <a:cubicBezTo>
                    <a:pt x="2252" y="39"/>
                    <a:pt x="2209" y="1"/>
                    <a:pt x="2157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7"/>
            <p:cNvSpPr/>
            <p:nvPr/>
          </p:nvSpPr>
          <p:spPr>
            <a:xfrm>
              <a:off x="4774550" y="754150"/>
              <a:ext cx="101625" cy="115875"/>
            </a:xfrm>
            <a:custGeom>
              <a:avLst/>
              <a:gdLst/>
              <a:ahLst/>
              <a:cxnLst/>
              <a:rect l="l" t="t" r="r" b="b"/>
              <a:pathLst>
                <a:path w="4065" h="4635" extrusionOk="0">
                  <a:moveTo>
                    <a:pt x="3040" y="0"/>
                  </a:moveTo>
                  <a:cubicBezTo>
                    <a:pt x="3040" y="0"/>
                    <a:pt x="1079" y="1080"/>
                    <a:pt x="610" y="1796"/>
                  </a:cubicBezTo>
                  <a:cubicBezTo>
                    <a:pt x="139" y="2512"/>
                    <a:pt x="1" y="3593"/>
                    <a:pt x="527" y="4355"/>
                  </a:cubicBezTo>
                  <a:cubicBezTo>
                    <a:pt x="667" y="4560"/>
                    <a:pt x="900" y="4634"/>
                    <a:pt x="1166" y="4634"/>
                  </a:cubicBezTo>
                  <a:cubicBezTo>
                    <a:pt x="1890" y="4634"/>
                    <a:pt x="2857" y="4080"/>
                    <a:pt x="2857" y="4080"/>
                  </a:cubicBezTo>
                  <a:lnTo>
                    <a:pt x="4064" y="1492"/>
                  </a:lnTo>
                  <a:lnTo>
                    <a:pt x="30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7"/>
            <p:cNvSpPr/>
            <p:nvPr/>
          </p:nvSpPr>
          <p:spPr>
            <a:xfrm>
              <a:off x="4770850" y="751200"/>
              <a:ext cx="107950" cy="121650"/>
            </a:xfrm>
            <a:custGeom>
              <a:avLst/>
              <a:gdLst/>
              <a:ahLst/>
              <a:cxnLst/>
              <a:rect l="l" t="t" r="r" b="b"/>
              <a:pathLst>
                <a:path w="4318" h="4866" extrusionOk="0">
                  <a:moveTo>
                    <a:pt x="3157" y="248"/>
                  </a:moveTo>
                  <a:lnTo>
                    <a:pt x="4089" y="1610"/>
                  </a:lnTo>
                  <a:lnTo>
                    <a:pt x="2914" y="4111"/>
                  </a:lnTo>
                  <a:cubicBezTo>
                    <a:pt x="2569" y="4314"/>
                    <a:pt x="1855" y="4642"/>
                    <a:pt x="1321" y="4642"/>
                  </a:cubicBezTo>
                  <a:cubicBezTo>
                    <a:pt x="1082" y="4642"/>
                    <a:pt x="880" y="4576"/>
                    <a:pt x="762" y="4405"/>
                  </a:cubicBezTo>
                  <a:cubicBezTo>
                    <a:pt x="231" y="3622"/>
                    <a:pt x="457" y="2551"/>
                    <a:pt x="847" y="1954"/>
                  </a:cubicBezTo>
                  <a:cubicBezTo>
                    <a:pt x="1237" y="1357"/>
                    <a:pt x="2778" y="461"/>
                    <a:pt x="3157" y="248"/>
                  </a:cubicBezTo>
                  <a:close/>
                  <a:moveTo>
                    <a:pt x="3187" y="0"/>
                  </a:moveTo>
                  <a:cubicBezTo>
                    <a:pt x="3170" y="0"/>
                    <a:pt x="3153" y="4"/>
                    <a:pt x="3137" y="12"/>
                  </a:cubicBezTo>
                  <a:cubicBezTo>
                    <a:pt x="3057" y="59"/>
                    <a:pt x="1148" y="1114"/>
                    <a:pt x="667" y="1845"/>
                  </a:cubicBezTo>
                  <a:cubicBezTo>
                    <a:pt x="217" y="2533"/>
                    <a:pt x="0" y="3668"/>
                    <a:pt x="587" y="4534"/>
                  </a:cubicBezTo>
                  <a:cubicBezTo>
                    <a:pt x="743" y="4744"/>
                    <a:pt x="990" y="4866"/>
                    <a:pt x="1248" y="4866"/>
                  </a:cubicBezTo>
                  <a:cubicBezTo>
                    <a:pt x="1270" y="4866"/>
                    <a:pt x="1291" y="4865"/>
                    <a:pt x="1313" y="4863"/>
                  </a:cubicBezTo>
                  <a:lnTo>
                    <a:pt x="1313" y="4862"/>
                  </a:lnTo>
                  <a:cubicBezTo>
                    <a:pt x="2056" y="4862"/>
                    <a:pt x="3005" y="4321"/>
                    <a:pt x="3042" y="4289"/>
                  </a:cubicBezTo>
                  <a:cubicBezTo>
                    <a:pt x="3060" y="4277"/>
                    <a:pt x="3073" y="4260"/>
                    <a:pt x="3084" y="4242"/>
                  </a:cubicBezTo>
                  <a:lnTo>
                    <a:pt x="4300" y="1644"/>
                  </a:lnTo>
                  <a:cubicBezTo>
                    <a:pt x="4318" y="1612"/>
                    <a:pt x="4318" y="1573"/>
                    <a:pt x="4300" y="1540"/>
                  </a:cubicBezTo>
                  <a:lnTo>
                    <a:pt x="3276" y="47"/>
                  </a:lnTo>
                  <a:cubicBezTo>
                    <a:pt x="3255" y="17"/>
                    <a:pt x="3221" y="0"/>
                    <a:pt x="3187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7"/>
            <p:cNvSpPr/>
            <p:nvPr/>
          </p:nvSpPr>
          <p:spPr>
            <a:xfrm>
              <a:off x="4832700" y="757875"/>
              <a:ext cx="73175" cy="103125"/>
            </a:xfrm>
            <a:custGeom>
              <a:avLst/>
              <a:gdLst/>
              <a:ahLst/>
              <a:cxnLst/>
              <a:rect l="l" t="t" r="r" b="b"/>
              <a:pathLst>
                <a:path w="2927" h="4125" extrusionOk="0">
                  <a:moveTo>
                    <a:pt x="1826" y="0"/>
                  </a:moveTo>
                  <a:cubicBezTo>
                    <a:pt x="1323" y="0"/>
                    <a:pt x="1323" y="365"/>
                    <a:pt x="1323" y="365"/>
                  </a:cubicBezTo>
                  <a:lnTo>
                    <a:pt x="1321" y="365"/>
                  </a:lnTo>
                  <a:lnTo>
                    <a:pt x="1405" y="780"/>
                  </a:lnTo>
                  <a:cubicBezTo>
                    <a:pt x="1405" y="780"/>
                    <a:pt x="490" y="2107"/>
                    <a:pt x="245" y="2576"/>
                  </a:cubicBezTo>
                  <a:cubicBezTo>
                    <a:pt x="1" y="3045"/>
                    <a:pt x="51" y="4124"/>
                    <a:pt x="852" y="4124"/>
                  </a:cubicBezTo>
                  <a:cubicBezTo>
                    <a:pt x="1655" y="4124"/>
                    <a:pt x="2015" y="3542"/>
                    <a:pt x="2317" y="3157"/>
                  </a:cubicBezTo>
                  <a:cubicBezTo>
                    <a:pt x="2621" y="2771"/>
                    <a:pt x="2588" y="1693"/>
                    <a:pt x="2676" y="1333"/>
                  </a:cubicBezTo>
                  <a:cubicBezTo>
                    <a:pt x="2764" y="972"/>
                    <a:pt x="2926" y="201"/>
                    <a:pt x="2124" y="34"/>
                  </a:cubicBezTo>
                  <a:cubicBezTo>
                    <a:pt x="2009" y="10"/>
                    <a:pt x="1910" y="0"/>
                    <a:pt x="18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7"/>
            <p:cNvSpPr/>
            <p:nvPr/>
          </p:nvSpPr>
          <p:spPr>
            <a:xfrm>
              <a:off x="4831475" y="754975"/>
              <a:ext cx="74650" cy="108700"/>
            </a:xfrm>
            <a:custGeom>
              <a:avLst/>
              <a:gdLst/>
              <a:ahLst/>
              <a:cxnLst/>
              <a:rect l="l" t="t" r="r" b="b"/>
              <a:pathLst>
                <a:path w="2986" h="4348" extrusionOk="0">
                  <a:moveTo>
                    <a:pt x="1920" y="214"/>
                  </a:moveTo>
                  <a:cubicBezTo>
                    <a:pt x="1998" y="214"/>
                    <a:pt x="2076" y="226"/>
                    <a:pt x="2152" y="252"/>
                  </a:cubicBezTo>
                  <a:cubicBezTo>
                    <a:pt x="2329" y="275"/>
                    <a:pt x="2488" y="372"/>
                    <a:pt x="2591" y="518"/>
                  </a:cubicBezTo>
                  <a:cubicBezTo>
                    <a:pt x="2765" y="783"/>
                    <a:pt x="2670" y="1209"/>
                    <a:pt x="2621" y="1423"/>
                  </a:cubicBezTo>
                  <a:cubicBezTo>
                    <a:pt x="2593" y="1590"/>
                    <a:pt x="2572" y="1757"/>
                    <a:pt x="2561" y="1927"/>
                  </a:cubicBezTo>
                  <a:cubicBezTo>
                    <a:pt x="2524" y="2366"/>
                    <a:pt x="2474" y="2963"/>
                    <a:pt x="2282" y="3206"/>
                  </a:cubicBezTo>
                  <a:lnTo>
                    <a:pt x="2194" y="3320"/>
                  </a:lnTo>
                  <a:cubicBezTo>
                    <a:pt x="1905" y="3707"/>
                    <a:pt x="1576" y="4133"/>
                    <a:pt x="901" y="4133"/>
                  </a:cubicBezTo>
                  <a:cubicBezTo>
                    <a:pt x="893" y="4134"/>
                    <a:pt x="885" y="4134"/>
                    <a:pt x="878" y="4134"/>
                  </a:cubicBezTo>
                  <a:cubicBezTo>
                    <a:pt x="683" y="4134"/>
                    <a:pt x="503" y="4028"/>
                    <a:pt x="405" y="3859"/>
                  </a:cubicBezTo>
                  <a:cubicBezTo>
                    <a:pt x="228" y="3508"/>
                    <a:pt x="222" y="3097"/>
                    <a:pt x="388" y="2741"/>
                  </a:cubicBezTo>
                  <a:cubicBezTo>
                    <a:pt x="630" y="2282"/>
                    <a:pt x="1542" y="969"/>
                    <a:pt x="1542" y="956"/>
                  </a:cubicBezTo>
                  <a:cubicBezTo>
                    <a:pt x="1559" y="933"/>
                    <a:pt x="1565" y="904"/>
                    <a:pt x="1559" y="875"/>
                  </a:cubicBezTo>
                  <a:lnTo>
                    <a:pt x="1480" y="475"/>
                  </a:lnTo>
                  <a:cubicBezTo>
                    <a:pt x="1486" y="406"/>
                    <a:pt x="1521" y="344"/>
                    <a:pt x="1574" y="302"/>
                  </a:cubicBezTo>
                  <a:cubicBezTo>
                    <a:pt x="1682" y="243"/>
                    <a:pt x="1801" y="214"/>
                    <a:pt x="1920" y="214"/>
                  </a:cubicBezTo>
                  <a:close/>
                  <a:moveTo>
                    <a:pt x="1917" y="1"/>
                  </a:moveTo>
                  <a:cubicBezTo>
                    <a:pt x="1749" y="1"/>
                    <a:pt x="1583" y="49"/>
                    <a:pt x="1439" y="141"/>
                  </a:cubicBezTo>
                  <a:cubicBezTo>
                    <a:pt x="1336" y="225"/>
                    <a:pt x="1274" y="348"/>
                    <a:pt x="1266" y="481"/>
                  </a:cubicBezTo>
                  <a:lnTo>
                    <a:pt x="1266" y="502"/>
                  </a:lnTo>
                  <a:lnTo>
                    <a:pt x="1341" y="872"/>
                  </a:lnTo>
                  <a:cubicBezTo>
                    <a:pt x="1187" y="1094"/>
                    <a:pt x="428" y="2217"/>
                    <a:pt x="200" y="2643"/>
                  </a:cubicBezTo>
                  <a:cubicBezTo>
                    <a:pt x="0" y="3064"/>
                    <a:pt x="8" y="3554"/>
                    <a:pt x="222" y="3968"/>
                  </a:cubicBezTo>
                  <a:cubicBezTo>
                    <a:pt x="357" y="4203"/>
                    <a:pt x="610" y="4348"/>
                    <a:pt x="881" y="4348"/>
                  </a:cubicBezTo>
                  <a:cubicBezTo>
                    <a:pt x="888" y="4348"/>
                    <a:pt x="895" y="4348"/>
                    <a:pt x="901" y="4348"/>
                  </a:cubicBezTo>
                  <a:lnTo>
                    <a:pt x="901" y="4346"/>
                  </a:lnTo>
                  <a:cubicBezTo>
                    <a:pt x="1680" y="4346"/>
                    <a:pt x="2073" y="3828"/>
                    <a:pt x="2365" y="3451"/>
                  </a:cubicBezTo>
                  <a:lnTo>
                    <a:pt x="2453" y="3338"/>
                  </a:lnTo>
                  <a:cubicBezTo>
                    <a:pt x="2682" y="3043"/>
                    <a:pt x="2736" y="2436"/>
                    <a:pt x="2776" y="1947"/>
                  </a:cubicBezTo>
                  <a:cubicBezTo>
                    <a:pt x="2786" y="1788"/>
                    <a:pt x="2804" y="1629"/>
                    <a:pt x="2832" y="1472"/>
                  </a:cubicBezTo>
                  <a:cubicBezTo>
                    <a:pt x="2885" y="1240"/>
                    <a:pt x="2986" y="755"/>
                    <a:pt x="2773" y="406"/>
                  </a:cubicBezTo>
                  <a:cubicBezTo>
                    <a:pt x="2639" y="211"/>
                    <a:pt x="2430" y="80"/>
                    <a:pt x="2197" y="46"/>
                  </a:cubicBezTo>
                  <a:cubicBezTo>
                    <a:pt x="2105" y="16"/>
                    <a:pt x="2011" y="1"/>
                    <a:pt x="1917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7"/>
            <p:cNvSpPr/>
            <p:nvPr/>
          </p:nvSpPr>
          <p:spPr>
            <a:xfrm>
              <a:off x="4834675" y="763000"/>
              <a:ext cx="61125" cy="45700"/>
            </a:xfrm>
            <a:custGeom>
              <a:avLst/>
              <a:gdLst/>
              <a:ahLst/>
              <a:cxnLst/>
              <a:rect l="l" t="t" r="r" b="b"/>
              <a:pathLst>
                <a:path w="2445" h="1828" extrusionOk="0">
                  <a:moveTo>
                    <a:pt x="1627" y="1"/>
                  </a:moveTo>
                  <a:cubicBezTo>
                    <a:pt x="1500" y="1"/>
                    <a:pt x="1368" y="48"/>
                    <a:pt x="1244" y="160"/>
                  </a:cubicBezTo>
                  <a:cubicBezTo>
                    <a:pt x="852" y="566"/>
                    <a:pt x="484" y="994"/>
                    <a:pt x="139" y="1439"/>
                  </a:cubicBezTo>
                  <a:cubicBezTo>
                    <a:pt x="1" y="1689"/>
                    <a:pt x="166" y="1827"/>
                    <a:pt x="608" y="1827"/>
                  </a:cubicBezTo>
                  <a:cubicBezTo>
                    <a:pt x="1049" y="1827"/>
                    <a:pt x="2100" y="1439"/>
                    <a:pt x="2295" y="943"/>
                  </a:cubicBezTo>
                  <a:cubicBezTo>
                    <a:pt x="2445" y="558"/>
                    <a:pt x="2063" y="1"/>
                    <a:pt x="162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7"/>
            <p:cNvSpPr/>
            <p:nvPr/>
          </p:nvSpPr>
          <p:spPr>
            <a:xfrm>
              <a:off x="4833775" y="760550"/>
              <a:ext cx="62875" cy="50600"/>
            </a:xfrm>
            <a:custGeom>
              <a:avLst/>
              <a:gdLst/>
              <a:ahLst/>
              <a:cxnLst/>
              <a:rect l="l" t="t" r="r" b="b"/>
              <a:pathLst>
                <a:path w="2515" h="2024" extrusionOk="0">
                  <a:moveTo>
                    <a:pt x="1670" y="205"/>
                  </a:moveTo>
                  <a:cubicBezTo>
                    <a:pt x="1768" y="205"/>
                    <a:pt x="1866" y="237"/>
                    <a:pt x="1948" y="301"/>
                  </a:cubicBezTo>
                  <a:cubicBezTo>
                    <a:pt x="2182" y="447"/>
                    <a:pt x="2295" y="727"/>
                    <a:pt x="2230" y="993"/>
                  </a:cubicBezTo>
                  <a:cubicBezTo>
                    <a:pt x="2060" y="1433"/>
                    <a:pt x="1070" y="1811"/>
                    <a:pt x="644" y="1811"/>
                  </a:cubicBezTo>
                  <a:cubicBezTo>
                    <a:pt x="389" y="1811"/>
                    <a:pt x="261" y="1750"/>
                    <a:pt x="241" y="1714"/>
                  </a:cubicBezTo>
                  <a:cubicBezTo>
                    <a:pt x="220" y="1678"/>
                    <a:pt x="249" y="1616"/>
                    <a:pt x="269" y="1581"/>
                  </a:cubicBezTo>
                  <a:cubicBezTo>
                    <a:pt x="607" y="1145"/>
                    <a:pt x="969" y="730"/>
                    <a:pt x="1354" y="335"/>
                  </a:cubicBezTo>
                  <a:lnTo>
                    <a:pt x="1354" y="334"/>
                  </a:lnTo>
                  <a:cubicBezTo>
                    <a:pt x="1441" y="249"/>
                    <a:pt x="1555" y="205"/>
                    <a:pt x="1670" y="205"/>
                  </a:cubicBezTo>
                  <a:close/>
                  <a:moveTo>
                    <a:pt x="1661" y="1"/>
                  </a:moveTo>
                  <a:cubicBezTo>
                    <a:pt x="1494" y="1"/>
                    <a:pt x="1329" y="63"/>
                    <a:pt x="1202" y="185"/>
                  </a:cubicBezTo>
                  <a:cubicBezTo>
                    <a:pt x="803" y="594"/>
                    <a:pt x="430" y="1025"/>
                    <a:pt x="81" y="1477"/>
                  </a:cubicBezTo>
                  <a:cubicBezTo>
                    <a:pt x="10" y="1579"/>
                    <a:pt x="1" y="1711"/>
                    <a:pt x="57" y="1821"/>
                  </a:cubicBezTo>
                  <a:cubicBezTo>
                    <a:pt x="138" y="1958"/>
                    <a:pt x="330" y="2024"/>
                    <a:pt x="644" y="2024"/>
                  </a:cubicBezTo>
                  <a:cubicBezTo>
                    <a:pt x="1128" y="2024"/>
                    <a:pt x="2215" y="1620"/>
                    <a:pt x="2413" y="1077"/>
                  </a:cubicBezTo>
                  <a:cubicBezTo>
                    <a:pt x="2514" y="718"/>
                    <a:pt x="2368" y="335"/>
                    <a:pt x="2056" y="131"/>
                  </a:cubicBezTo>
                  <a:cubicBezTo>
                    <a:pt x="1938" y="44"/>
                    <a:pt x="1799" y="1"/>
                    <a:pt x="1661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7"/>
            <p:cNvSpPr/>
            <p:nvPr/>
          </p:nvSpPr>
          <p:spPr>
            <a:xfrm>
              <a:off x="4825000" y="723750"/>
              <a:ext cx="44250" cy="53775"/>
            </a:xfrm>
            <a:custGeom>
              <a:avLst/>
              <a:gdLst/>
              <a:ahLst/>
              <a:cxnLst/>
              <a:rect l="l" t="t" r="r" b="b"/>
              <a:pathLst>
                <a:path w="1770" h="2151" extrusionOk="0">
                  <a:moveTo>
                    <a:pt x="787" y="0"/>
                  </a:moveTo>
                  <a:cubicBezTo>
                    <a:pt x="436" y="0"/>
                    <a:pt x="0" y="228"/>
                    <a:pt x="0" y="350"/>
                  </a:cubicBezTo>
                  <a:cubicBezTo>
                    <a:pt x="0" y="516"/>
                    <a:pt x="139" y="1843"/>
                    <a:pt x="304" y="1980"/>
                  </a:cubicBezTo>
                  <a:cubicBezTo>
                    <a:pt x="471" y="2095"/>
                    <a:pt x="662" y="2151"/>
                    <a:pt x="850" y="2151"/>
                  </a:cubicBezTo>
                  <a:cubicBezTo>
                    <a:pt x="1156" y="2151"/>
                    <a:pt x="1457" y="2005"/>
                    <a:pt x="1644" y="1734"/>
                  </a:cubicBezTo>
                  <a:cubicBezTo>
                    <a:pt x="1698" y="1657"/>
                    <a:pt x="1739" y="1572"/>
                    <a:pt x="1769" y="1483"/>
                  </a:cubicBezTo>
                  <a:cubicBezTo>
                    <a:pt x="1769" y="1483"/>
                    <a:pt x="1410" y="375"/>
                    <a:pt x="1105" y="101"/>
                  </a:cubicBezTo>
                  <a:cubicBezTo>
                    <a:pt x="1025" y="29"/>
                    <a:pt x="911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7"/>
            <p:cNvSpPr/>
            <p:nvPr/>
          </p:nvSpPr>
          <p:spPr>
            <a:xfrm>
              <a:off x="4822275" y="721150"/>
              <a:ext cx="49675" cy="58975"/>
            </a:xfrm>
            <a:custGeom>
              <a:avLst/>
              <a:gdLst/>
              <a:ahLst/>
              <a:cxnLst/>
              <a:rect l="l" t="t" r="r" b="b"/>
              <a:pathLst>
                <a:path w="1987" h="2359" extrusionOk="0">
                  <a:moveTo>
                    <a:pt x="926" y="208"/>
                  </a:moveTo>
                  <a:cubicBezTo>
                    <a:pt x="1004" y="208"/>
                    <a:pt x="1080" y="235"/>
                    <a:pt x="1141" y="284"/>
                  </a:cubicBezTo>
                  <a:cubicBezTo>
                    <a:pt x="1366" y="486"/>
                    <a:pt x="1653" y="1253"/>
                    <a:pt x="1765" y="1581"/>
                  </a:cubicBezTo>
                  <a:cubicBezTo>
                    <a:pt x="1667" y="1844"/>
                    <a:pt x="1448" y="2047"/>
                    <a:pt x="1175" y="2121"/>
                  </a:cubicBezTo>
                  <a:cubicBezTo>
                    <a:pt x="1109" y="2136"/>
                    <a:pt x="1041" y="2144"/>
                    <a:pt x="974" y="2144"/>
                  </a:cubicBezTo>
                  <a:cubicBezTo>
                    <a:pt x="802" y="2144"/>
                    <a:pt x="631" y="2095"/>
                    <a:pt x="483" y="2002"/>
                  </a:cubicBezTo>
                  <a:cubicBezTo>
                    <a:pt x="364" y="1874"/>
                    <a:pt x="214" y="683"/>
                    <a:pt x="214" y="468"/>
                  </a:cubicBezTo>
                  <a:cubicBezTo>
                    <a:pt x="355" y="339"/>
                    <a:pt x="531" y="256"/>
                    <a:pt x="720" y="227"/>
                  </a:cubicBezTo>
                  <a:cubicBezTo>
                    <a:pt x="778" y="215"/>
                    <a:pt x="838" y="209"/>
                    <a:pt x="897" y="209"/>
                  </a:cubicBezTo>
                  <a:cubicBezTo>
                    <a:pt x="907" y="209"/>
                    <a:pt x="916" y="208"/>
                    <a:pt x="926" y="208"/>
                  </a:cubicBezTo>
                  <a:close/>
                  <a:moveTo>
                    <a:pt x="896" y="1"/>
                  </a:moveTo>
                  <a:cubicBezTo>
                    <a:pt x="713" y="1"/>
                    <a:pt x="515" y="55"/>
                    <a:pt x="357" y="126"/>
                  </a:cubicBezTo>
                  <a:cubicBezTo>
                    <a:pt x="215" y="183"/>
                    <a:pt x="1" y="305"/>
                    <a:pt x="1" y="458"/>
                  </a:cubicBezTo>
                  <a:cubicBezTo>
                    <a:pt x="1" y="458"/>
                    <a:pt x="108" y="1968"/>
                    <a:pt x="342" y="2164"/>
                  </a:cubicBezTo>
                  <a:cubicBezTo>
                    <a:pt x="527" y="2290"/>
                    <a:pt x="745" y="2358"/>
                    <a:pt x="968" y="2358"/>
                  </a:cubicBezTo>
                  <a:cubicBezTo>
                    <a:pt x="972" y="2358"/>
                    <a:pt x="977" y="2358"/>
                    <a:pt x="982" y="2358"/>
                  </a:cubicBezTo>
                  <a:cubicBezTo>
                    <a:pt x="1065" y="2358"/>
                    <a:pt x="1147" y="2349"/>
                    <a:pt x="1228" y="2331"/>
                  </a:cubicBezTo>
                  <a:cubicBezTo>
                    <a:pt x="1579" y="2234"/>
                    <a:pt x="1859" y="1971"/>
                    <a:pt x="1978" y="1627"/>
                  </a:cubicBezTo>
                  <a:cubicBezTo>
                    <a:pt x="1987" y="1603"/>
                    <a:pt x="1987" y="1576"/>
                    <a:pt x="1978" y="1552"/>
                  </a:cubicBezTo>
                  <a:cubicBezTo>
                    <a:pt x="1939" y="1438"/>
                    <a:pt x="1600" y="413"/>
                    <a:pt x="1284" y="126"/>
                  </a:cubicBezTo>
                  <a:cubicBezTo>
                    <a:pt x="1183" y="36"/>
                    <a:pt x="1044" y="1"/>
                    <a:pt x="896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7"/>
            <p:cNvSpPr/>
            <p:nvPr/>
          </p:nvSpPr>
          <p:spPr>
            <a:xfrm>
              <a:off x="4814125" y="710275"/>
              <a:ext cx="39900" cy="29500"/>
            </a:xfrm>
            <a:custGeom>
              <a:avLst/>
              <a:gdLst/>
              <a:ahLst/>
              <a:cxnLst/>
              <a:rect l="l" t="t" r="r" b="b"/>
              <a:pathLst>
                <a:path w="1596" h="1180" extrusionOk="0">
                  <a:moveTo>
                    <a:pt x="633" y="0"/>
                  </a:moveTo>
                  <a:cubicBezTo>
                    <a:pt x="605" y="0"/>
                    <a:pt x="576" y="2"/>
                    <a:pt x="547" y="4"/>
                  </a:cubicBezTo>
                  <a:cubicBezTo>
                    <a:pt x="1" y="88"/>
                    <a:pt x="20" y="475"/>
                    <a:pt x="214" y="805"/>
                  </a:cubicBezTo>
                  <a:cubicBezTo>
                    <a:pt x="372" y="1074"/>
                    <a:pt x="494" y="1180"/>
                    <a:pt x="742" y="1180"/>
                  </a:cubicBezTo>
                  <a:cubicBezTo>
                    <a:pt x="798" y="1180"/>
                    <a:pt x="861" y="1174"/>
                    <a:pt x="933" y="1164"/>
                  </a:cubicBezTo>
                  <a:cubicBezTo>
                    <a:pt x="1195" y="1106"/>
                    <a:pt x="1429" y="960"/>
                    <a:pt x="1595" y="750"/>
                  </a:cubicBezTo>
                  <a:cubicBezTo>
                    <a:pt x="1483" y="306"/>
                    <a:pt x="1084" y="0"/>
                    <a:pt x="6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7"/>
            <p:cNvSpPr/>
            <p:nvPr/>
          </p:nvSpPr>
          <p:spPr>
            <a:xfrm>
              <a:off x="4812825" y="707575"/>
              <a:ext cx="43950" cy="34875"/>
            </a:xfrm>
            <a:custGeom>
              <a:avLst/>
              <a:gdLst/>
              <a:ahLst/>
              <a:cxnLst/>
              <a:rect l="l" t="t" r="r" b="b"/>
              <a:pathLst>
                <a:path w="1758" h="1395" extrusionOk="0">
                  <a:moveTo>
                    <a:pt x="720" y="210"/>
                  </a:moveTo>
                  <a:cubicBezTo>
                    <a:pt x="1089" y="231"/>
                    <a:pt x="1411" y="472"/>
                    <a:pt x="1533" y="822"/>
                  </a:cubicBezTo>
                  <a:cubicBezTo>
                    <a:pt x="1387" y="994"/>
                    <a:pt x="1189" y="1113"/>
                    <a:pt x="970" y="1160"/>
                  </a:cubicBezTo>
                  <a:cubicBezTo>
                    <a:pt x="900" y="1170"/>
                    <a:pt x="841" y="1176"/>
                    <a:pt x="789" y="1176"/>
                  </a:cubicBezTo>
                  <a:cubicBezTo>
                    <a:pt x="591" y="1176"/>
                    <a:pt x="498" y="1094"/>
                    <a:pt x="358" y="852"/>
                  </a:cubicBezTo>
                  <a:cubicBezTo>
                    <a:pt x="258" y="721"/>
                    <a:pt x="227" y="553"/>
                    <a:pt x="273" y="395"/>
                  </a:cubicBezTo>
                  <a:cubicBezTo>
                    <a:pt x="318" y="300"/>
                    <a:pt x="432" y="237"/>
                    <a:pt x="614" y="210"/>
                  </a:cubicBezTo>
                  <a:close/>
                  <a:moveTo>
                    <a:pt x="681" y="0"/>
                  </a:moveTo>
                  <a:cubicBezTo>
                    <a:pt x="648" y="0"/>
                    <a:pt x="615" y="2"/>
                    <a:pt x="581" y="5"/>
                  </a:cubicBezTo>
                  <a:cubicBezTo>
                    <a:pt x="373" y="14"/>
                    <a:pt x="182" y="129"/>
                    <a:pt x="78" y="310"/>
                  </a:cubicBezTo>
                  <a:cubicBezTo>
                    <a:pt x="1" y="532"/>
                    <a:pt x="36" y="778"/>
                    <a:pt x="175" y="967"/>
                  </a:cubicBezTo>
                  <a:cubicBezTo>
                    <a:pt x="355" y="1276"/>
                    <a:pt x="511" y="1394"/>
                    <a:pt x="793" y="1394"/>
                  </a:cubicBezTo>
                  <a:cubicBezTo>
                    <a:pt x="861" y="1393"/>
                    <a:pt x="931" y="1388"/>
                    <a:pt x="1000" y="1379"/>
                  </a:cubicBezTo>
                  <a:cubicBezTo>
                    <a:pt x="1290" y="1317"/>
                    <a:pt x="1549" y="1154"/>
                    <a:pt x="1734" y="922"/>
                  </a:cubicBezTo>
                  <a:cubicBezTo>
                    <a:pt x="1750" y="900"/>
                    <a:pt x="1757" y="870"/>
                    <a:pt x="1752" y="842"/>
                  </a:cubicBezTo>
                  <a:cubicBezTo>
                    <a:pt x="1630" y="344"/>
                    <a:pt x="1185" y="0"/>
                    <a:pt x="681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7"/>
            <p:cNvSpPr/>
            <p:nvPr/>
          </p:nvSpPr>
          <p:spPr>
            <a:xfrm>
              <a:off x="4791175" y="704825"/>
              <a:ext cx="50075" cy="32025"/>
            </a:xfrm>
            <a:custGeom>
              <a:avLst/>
              <a:gdLst/>
              <a:ahLst/>
              <a:cxnLst/>
              <a:rect l="l" t="t" r="r" b="b"/>
              <a:pathLst>
                <a:path w="2003" h="1281" extrusionOk="0">
                  <a:moveTo>
                    <a:pt x="1215" y="0"/>
                  </a:moveTo>
                  <a:cubicBezTo>
                    <a:pt x="829" y="0"/>
                    <a:pt x="83" y="553"/>
                    <a:pt x="27" y="996"/>
                  </a:cubicBezTo>
                  <a:cubicBezTo>
                    <a:pt x="1" y="1208"/>
                    <a:pt x="182" y="1280"/>
                    <a:pt x="435" y="1280"/>
                  </a:cubicBezTo>
                  <a:cubicBezTo>
                    <a:pt x="714" y="1280"/>
                    <a:pt x="1079" y="1193"/>
                    <a:pt x="1353" y="1107"/>
                  </a:cubicBezTo>
                  <a:cubicBezTo>
                    <a:pt x="1691" y="1001"/>
                    <a:pt x="1834" y="938"/>
                    <a:pt x="1909" y="770"/>
                  </a:cubicBezTo>
                  <a:cubicBezTo>
                    <a:pt x="2003" y="535"/>
                    <a:pt x="1906" y="264"/>
                    <a:pt x="1682" y="143"/>
                  </a:cubicBezTo>
                  <a:cubicBezTo>
                    <a:pt x="1541" y="57"/>
                    <a:pt x="1380" y="8"/>
                    <a:pt x="12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7"/>
            <p:cNvSpPr/>
            <p:nvPr/>
          </p:nvSpPr>
          <p:spPr>
            <a:xfrm>
              <a:off x="4788400" y="702150"/>
              <a:ext cx="55600" cy="37425"/>
            </a:xfrm>
            <a:custGeom>
              <a:avLst/>
              <a:gdLst/>
              <a:ahLst/>
              <a:cxnLst/>
              <a:rect l="l" t="t" r="r" b="b"/>
              <a:pathLst>
                <a:path w="2224" h="1497" extrusionOk="0">
                  <a:moveTo>
                    <a:pt x="1326" y="213"/>
                  </a:moveTo>
                  <a:cubicBezTo>
                    <a:pt x="1473" y="222"/>
                    <a:pt x="1616" y="265"/>
                    <a:pt x="1743" y="341"/>
                  </a:cubicBezTo>
                  <a:cubicBezTo>
                    <a:pt x="1919" y="436"/>
                    <a:pt x="1994" y="648"/>
                    <a:pt x="1922" y="834"/>
                  </a:cubicBezTo>
                  <a:cubicBezTo>
                    <a:pt x="1859" y="957"/>
                    <a:pt x="1764" y="1007"/>
                    <a:pt x="1433" y="1112"/>
                  </a:cubicBezTo>
                  <a:cubicBezTo>
                    <a:pt x="1085" y="1222"/>
                    <a:pt x="767" y="1279"/>
                    <a:pt x="547" y="1279"/>
                  </a:cubicBezTo>
                  <a:cubicBezTo>
                    <a:pt x="419" y="1279"/>
                    <a:pt x="323" y="1260"/>
                    <a:pt x="275" y="1220"/>
                  </a:cubicBezTo>
                  <a:cubicBezTo>
                    <a:pt x="245" y="1194"/>
                    <a:pt x="233" y="1154"/>
                    <a:pt x="243" y="1115"/>
                  </a:cubicBezTo>
                  <a:cubicBezTo>
                    <a:pt x="293" y="736"/>
                    <a:pt x="975" y="214"/>
                    <a:pt x="1326" y="214"/>
                  </a:cubicBezTo>
                  <a:lnTo>
                    <a:pt x="1326" y="213"/>
                  </a:lnTo>
                  <a:close/>
                  <a:moveTo>
                    <a:pt x="1316" y="0"/>
                  </a:moveTo>
                  <a:cubicBezTo>
                    <a:pt x="873" y="0"/>
                    <a:pt x="83" y="596"/>
                    <a:pt x="22" y="1089"/>
                  </a:cubicBezTo>
                  <a:cubicBezTo>
                    <a:pt x="1" y="1199"/>
                    <a:pt x="42" y="1312"/>
                    <a:pt x="127" y="1385"/>
                  </a:cubicBezTo>
                  <a:cubicBezTo>
                    <a:pt x="237" y="1457"/>
                    <a:pt x="366" y="1496"/>
                    <a:pt x="496" y="1496"/>
                  </a:cubicBezTo>
                  <a:cubicBezTo>
                    <a:pt x="516" y="1496"/>
                    <a:pt x="535" y="1495"/>
                    <a:pt x="555" y="1493"/>
                  </a:cubicBezTo>
                  <a:cubicBezTo>
                    <a:pt x="872" y="1476"/>
                    <a:pt x="1184" y="1416"/>
                    <a:pt x="1487" y="1315"/>
                  </a:cubicBezTo>
                  <a:cubicBezTo>
                    <a:pt x="1817" y="1209"/>
                    <a:pt x="2011" y="1133"/>
                    <a:pt x="2106" y="920"/>
                  </a:cubicBezTo>
                  <a:cubicBezTo>
                    <a:pt x="2224" y="633"/>
                    <a:pt x="2108" y="305"/>
                    <a:pt x="1835" y="156"/>
                  </a:cubicBezTo>
                  <a:cubicBezTo>
                    <a:pt x="1679" y="61"/>
                    <a:pt x="1499" y="8"/>
                    <a:pt x="1316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7"/>
            <p:cNvSpPr/>
            <p:nvPr/>
          </p:nvSpPr>
          <p:spPr>
            <a:xfrm>
              <a:off x="4786325" y="753200"/>
              <a:ext cx="49550" cy="87925"/>
            </a:xfrm>
            <a:custGeom>
              <a:avLst/>
              <a:gdLst/>
              <a:ahLst/>
              <a:cxnLst/>
              <a:rect l="l" t="t" r="r" b="b"/>
              <a:pathLst>
                <a:path w="1982" h="3517" extrusionOk="0">
                  <a:moveTo>
                    <a:pt x="953" y="1"/>
                  </a:moveTo>
                  <a:cubicBezTo>
                    <a:pt x="930" y="1"/>
                    <a:pt x="908" y="2"/>
                    <a:pt x="885" y="4"/>
                  </a:cubicBezTo>
                  <a:cubicBezTo>
                    <a:pt x="742" y="17"/>
                    <a:pt x="605" y="71"/>
                    <a:pt x="492" y="159"/>
                  </a:cubicBezTo>
                  <a:cubicBezTo>
                    <a:pt x="441" y="202"/>
                    <a:pt x="396" y="253"/>
                    <a:pt x="361" y="309"/>
                  </a:cubicBezTo>
                  <a:cubicBezTo>
                    <a:pt x="0" y="833"/>
                    <a:pt x="608" y="1826"/>
                    <a:pt x="718" y="2105"/>
                  </a:cubicBezTo>
                  <a:cubicBezTo>
                    <a:pt x="830" y="2382"/>
                    <a:pt x="995" y="3430"/>
                    <a:pt x="1492" y="3513"/>
                  </a:cubicBezTo>
                  <a:cubicBezTo>
                    <a:pt x="1507" y="3516"/>
                    <a:pt x="1521" y="3517"/>
                    <a:pt x="1534" y="3517"/>
                  </a:cubicBezTo>
                  <a:cubicBezTo>
                    <a:pt x="1982" y="3517"/>
                    <a:pt x="1849" y="2198"/>
                    <a:pt x="1768" y="1634"/>
                  </a:cubicBezTo>
                  <a:cubicBezTo>
                    <a:pt x="1720" y="1302"/>
                    <a:pt x="1728" y="982"/>
                    <a:pt x="1693" y="677"/>
                  </a:cubicBezTo>
                  <a:cubicBezTo>
                    <a:pt x="1658" y="292"/>
                    <a:pt x="1334" y="1"/>
                    <a:pt x="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7"/>
            <p:cNvSpPr/>
            <p:nvPr/>
          </p:nvSpPr>
          <p:spPr>
            <a:xfrm>
              <a:off x="4784725" y="750400"/>
              <a:ext cx="52950" cy="93325"/>
            </a:xfrm>
            <a:custGeom>
              <a:avLst/>
              <a:gdLst/>
              <a:ahLst/>
              <a:cxnLst/>
              <a:rect l="l" t="t" r="r" b="b"/>
              <a:pathLst>
                <a:path w="2118" h="3733" extrusionOk="0">
                  <a:moveTo>
                    <a:pt x="1021" y="205"/>
                  </a:moveTo>
                  <a:cubicBezTo>
                    <a:pt x="1089" y="205"/>
                    <a:pt x="1159" y="217"/>
                    <a:pt x="1224" y="239"/>
                  </a:cubicBezTo>
                  <a:cubicBezTo>
                    <a:pt x="1457" y="329"/>
                    <a:pt x="1620" y="539"/>
                    <a:pt x="1650" y="786"/>
                  </a:cubicBezTo>
                  <a:cubicBezTo>
                    <a:pt x="1665" y="921"/>
                    <a:pt x="1680" y="1061"/>
                    <a:pt x="1680" y="1201"/>
                  </a:cubicBezTo>
                  <a:cubicBezTo>
                    <a:pt x="1690" y="1379"/>
                    <a:pt x="1699" y="1562"/>
                    <a:pt x="1728" y="1748"/>
                  </a:cubicBezTo>
                  <a:cubicBezTo>
                    <a:pt x="1856" y="2638"/>
                    <a:pt x="1832" y="3319"/>
                    <a:pt x="1668" y="3479"/>
                  </a:cubicBezTo>
                  <a:cubicBezTo>
                    <a:pt x="1649" y="3499"/>
                    <a:pt x="1623" y="3509"/>
                    <a:pt x="1598" y="3509"/>
                  </a:cubicBezTo>
                  <a:cubicBezTo>
                    <a:pt x="1590" y="3509"/>
                    <a:pt x="1582" y="3508"/>
                    <a:pt x="1574" y="3506"/>
                  </a:cubicBezTo>
                  <a:cubicBezTo>
                    <a:pt x="1247" y="3457"/>
                    <a:pt x="1069" y="2820"/>
                    <a:pt x="965" y="2440"/>
                  </a:cubicBezTo>
                  <a:cubicBezTo>
                    <a:pt x="931" y="2322"/>
                    <a:pt x="901" y="2214"/>
                    <a:pt x="882" y="2168"/>
                  </a:cubicBezTo>
                  <a:cubicBezTo>
                    <a:pt x="864" y="2120"/>
                    <a:pt x="830" y="2052"/>
                    <a:pt x="788" y="1970"/>
                  </a:cubicBezTo>
                  <a:cubicBezTo>
                    <a:pt x="614" y="1612"/>
                    <a:pt x="248" y="862"/>
                    <a:pt x="511" y="476"/>
                  </a:cubicBezTo>
                  <a:cubicBezTo>
                    <a:pt x="544" y="429"/>
                    <a:pt x="583" y="384"/>
                    <a:pt x="627" y="347"/>
                  </a:cubicBezTo>
                  <a:cubicBezTo>
                    <a:pt x="730" y="256"/>
                    <a:pt x="861" y="207"/>
                    <a:pt x="998" y="205"/>
                  </a:cubicBezTo>
                  <a:cubicBezTo>
                    <a:pt x="1006" y="205"/>
                    <a:pt x="1013" y="205"/>
                    <a:pt x="1021" y="205"/>
                  </a:cubicBezTo>
                  <a:close/>
                  <a:moveTo>
                    <a:pt x="1006" y="1"/>
                  </a:moveTo>
                  <a:cubicBezTo>
                    <a:pt x="819" y="1"/>
                    <a:pt x="635" y="67"/>
                    <a:pt x="489" y="195"/>
                  </a:cubicBezTo>
                  <a:cubicBezTo>
                    <a:pt x="429" y="244"/>
                    <a:pt x="379" y="302"/>
                    <a:pt x="334" y="365"/>
                  </a:cubicBezTo>
                  <a:cubicBezTo>
                    <a:pt x="0" y="848"/>
                    <a:pt x="383" y="1645"/>
                    <a:pt x="597" y="2071"/>
                  </a:cubicBezTo>
                  <a:cubicBezTo>
                    <a:pt x="635" y="2148"/>
                    <a:pt x="663" y="2205"/>
                    <a:pt x="684" y="2257"/>
                  </a:cubicBezTo>
                  <a:cubicBezTo>
                    <a:pt x="706" y="2308"/>
                    <a:pt x="728" y="2400"/>
                    <a:pt x="758" y="2506"/>
                  </a:cubicBezTo>
                  <a:cubicBezTo>
                    <a:pt x="886" y="2963"/>
                    <a:pt x="1078" y="3654"/>
                    <a:pt x="1540" y="3731"/>
                  </a:cubicBezTo>
                  <a:cubicBezTo>
                    <a:pt x="1549" y="3732"/>
                    <a:pt x="1558" y="3732"/>
                    <a:pt x="1568" y="3732"/>
                  </a:cubicBezTo>
                  <a:cubicBezTo>
                    <a:pt x="1577" y="3732"/>
                    <a:pt x="1587" y="3732"/>
                    <a:pt x="1597" y="3731"/>
                  </a:cubicBezTo>
                  <a:lnTo>
                    <a:pt x="1597" y="3730"/>
                  </a:lnTo>
                  <a:cubicBezTo>
                    <a:pt x="1602" y="3730"/>
                    <a:pt x="1608" y="3730"/>
                    <a:pt x="1614" y="3730"/>
                  </a:cubicBezTo>
                  <a:cubicBezTo>
                    <a:pt x="1688" y="3730"/>
                    <a:pt x="1760" y="3703"/>
                    <a:pt x="1817" y="3654"/>
                  </a:cubicBezTo>
                  <a:cubicBezTo>
                    <a:pt x="2118" y="3353"/>
                    <a:pt x="2021" y="2322"/>
                    <a:pt x="1939" y="1734"/>
                  </a:cubicBezTo>
                  <a:cubicBezTo>
                    <a:pt x="1912" y="1557"/>
                    <a:pt x="1902" y="1350"/>
                    <a:pt x="1893" y="1207"/>
                  </a:cubicBezTo>
                  <a:cubicBezTo>
                    <a:pt x="1885" y="1064"/>
                    <a:pt x="1878" y="921"/>
                    <a:pt x="1862" y="781"/>
                  </a:cubicBezTo>
                  <a:cubicBezTo>
                    <a:pt x="1824" y="455"/>
                    <a:pt x="1610" y="178"/>
                    <a:pt x="1305" y="59"/>
                  </a:cubicBezTo>
                  <a:cubicBezTo>
                    <a:pt x="1208" y="20"/>
                    <a:pt x="1107" y="1"/>
                    <a:pt x="1006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7"/>
            <p:cNvSpPr/>
            <p:nvPr/>
          </p:nvSpPr>
          <p:spPr>
            <a:xfrm>
              <a:off x="4804275" y="796700"/>
              <a:ext cx="26250" cy="9025"/>
            </a:xfrm>
            <a:custGeom>
              <a:avLst/>
              <a:gdLst/>
              <a:ahLst/>
              <a:cxnLst/>
              <a:rect l="l" t="t" r="r" b="b"/>
              <a:pathLst>
                <a:path w="1050" h="361" extrusionOk="0">
                  <a:moveTo>
                    <a:pt x="800" y="0"/>
                  </a:moveTo>
                  <a:cubicBezTo>
                    <a:pt x="498" y="0"/>
                    <a:pt x="205" y="128"/>
                    <a:pt x="0" y="360"/>
                  </a:cubicBezTo>
                  <a:lnTo>
                    <a:pt x="1050" y="30"/>
                  </a:lnTo>
                  <a:cubicBezTo>
                    <a:pt x="967" y="10"/>
                    <a:pt x="883" y="0"/>
                    <a:pt x="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7"/>
            <p:cNvSpPr/>
            <p:nvPr/>
          </p:nvSpPr>
          <p:spPr>
            <a:xfrm>
              <a:off x="4801625" y="794000"/>
              <a:ext cx="31950" cy="14375"/>
            </a:xfrm>
            <a:custGeom>
              <a:avLst/>
              <a:gdLst/>
              <a:ahLst/>
              <a:cxnLst/>
              <a:rect l="l" t="t" r="r" b="b"/>
              <a:pathLst>
                <a:path w="1278" h="575" extrusionOk="0">
                  <a:moveTo>
                    <a:pt x="908" y="1"/>
                  </a:moveTo>
                  <a:cubicBezTo>
                    <a:pt x="574" y="1"/>
                    <a:pt x="251" y="143"/>
                    <a:pt x="26" y="400"/>
                  </a:cubicBezTo>
                  <a:cubicBezTo>
                    <a:pt x="9" y="419"/>
                    <a:pt x="0" y="443"/>
                    <a:pt x="0" y="467"/>
                  </a:cubicBezTo>
                  <a:cubicBezTo>
                    <a:pt x="0" y="526"/>
                    <a:pt x="48" y="574"/>
                    <a:pt x="106" y="574"/>
                  </a:cubicBezTo>
                  <a:cubicBezTo>
                    <a:pt x="109" y="574"/>
                    <a:pt x="112" y="574"/>
                    <a:pt x="116" y="574"/>
                  </a:cubicBezTo>
                  <a:cubicBezTo>
                    <a:pt x="143" y="574"/>
                    <a:pt x="169" y="563"/>
                    <a:pt x="188" y="543"/>
                  </a:cubicBezTo>
                  <a:cubicBezTo>
                    <a:pt x="375" y="336"/>
                    <a:pt x="639" y="222"/>
                    <a:pt x="912" y="222"/>
                  </a:cubicBezTo>
                  <a:cubicBezTo>
                    <a:pt x="984" y="222"/>
                    <a:pt x="1058" y="230"/>
                    <a:pt x="1130" y="246"/>
                  </a:cubicBezTo>
                  <a:cubicBezTo>
                    <a:pt x="1139" y="249"/>
                    <a:pt x="1148" y="250"/>
                    <a:pt x="1157" y="250"/>
                  </a:cubicBezTo>
                  <a:cubicBezTo>
                    <a:pt x="1206" y="250"/>
                    <a:pt x="1250" y="216"/>
                    <a:pt x="1263" y="166"/>
                  </a:cubicBezTo>
                  <a:cubicBezTo>
                    <a:pt x="1278" y="108"/>
                    <a:pt x="1242" y="47"/>
                    <a:pt x="1184" y="34"/>
                  </a:cubicBezTo>
                  <a:cubicBezTo>
                    <a:pt x="1092" y="11"/>
                    <a:pt x="1000" y="1"/>
                    <a:pt x="908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7"/>
            <p:cNvSpPr/>
            <p:nvPr/>
          </p:nvSpPr>
          <p:spPr>
            <a:xfrm>
              <a:off x="4732750" y="791925"/>
              <a:ext cx="50325" cy="69925"/>
            </a:xfrm>
            <a:custGeom>
              <a:avLst/>
              <a:gdLst/>
              <a:ahLst/>
              <a:cxnLst/>
              <a:rect l="l" t="t" r="r" b="b"/>
              <a:pathLst>
                <a:path w="2013" h="2797" extrusionOk="0">
                  <a:moveTo>
                    <a:pt x="759" y="1"/>
                  </a:moveTo>
                  <a:cubicBezTo>
                    <a:pt x="705" y="1"/>
                    <a:pt x="651" y="8"/>
                    <a:pt x="596" y="23"/>
                  </a:cubicBezTo>
                  <a:cubicBezTo>
                    <a:pt x="483" y="54"/>
                    <a:pt x="381" y="117"/>
                    <a:pt x="302" y="203"/>
                  </a:cubicBezTo>
                  <a:cubicBezTo>
                    <a:pt x="266" y="246"/>
                    <a:pt x="238" y="294"/>
                    <a:pt x="215" y="344"/>
                  </a:cubicBezTo>
                  <a:cubicBezTo>
                    <a:pt x="1" y="824"/>
                    <a:pt x="641" y="1547"/>
                    <a:pt x="763" y="1757"/>
                  </a:cubicBezTo>
                  <a:cubicBezTo>
                    <a:pt x="884" y="1969"/>
                    <a:pt x="1177" y="2797"/>
                    <a:pt x="1593" y="2797"/>
                  </a:cubicBezTo>
                  <a:cubicBezTo>
                    <a:pt x="1593" y="2797"/>
                    <a:pt x="1594" y="2797"/>
                    <a:pt x="1594" y="2797"/>
                  </a:cubicBezTo>
                  <a:cubicBezTo>
                    <a:pt x="2012" y="2795"/>
                    <a:pt x="1701" y="1686"/>
                    <a:pt x="1552" y="1224"/>
                  </a:cubicBezTo>
                  <a:cubicBezTo>
                    <a:pt x="1467" y="965"/>
                    <a:pt x="1426" y="702"/>
                    <a:pt x="1354" y="455"/>
                  </a:cubicBezTo>
                  <a:cubicBezTo>
                    <a:pt x="1278" y="181"/>
                    <a:pt x="1030" y="1"/>
                    <a:pt x="7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7"/>
            <p:cNvSpPr/>
            <p:nvPr/>
          </p:nvSpPr>
          <p:spPr>
            <a:xfrm>
              <a:off x="4730500" y="789150"/>
              <a:ext cx="52800" cy="75500"/>
            </a:xfrm>
            <a:custGeom>
              <a:avLst/>
              <a:gdLst/>
              <a:ahLst/>
              <a:cxnLst/>
              <a:rect l="l" t="t" r="r" b="b"/>
              <a:pathLst>
                <a:path w="2112" h="3020" extrusionOk="0">
                  <a:moveTo>
                    <a:pt x="823" y="214"/>
                  </a:moveTo>
                  <a:cubicBezTo>
                    <a:pt x="825" y="214"/>
                    <a:pt x="826" y="214"/>
                    <a:pt x="828" y="214"/>
                  </a:cubicBezTo>
                  <a:lnTo>
                    <a:pt x="829" y="214"/>
                  </a:lnTo>
                  <a:cubicBezTo>
                    <a:pt x="865" y="214"/>
                    <a:pt x="902" y="219"/>
                    <a:pt x="938" y="225"/>
                  </a:cubicBezTo>
                  <a:cubicBezTo>
                    <a:pt x="1133" y="262"/>
                    <a:pt x="1291" y="406"/>
                    <a:pt x="1348" y="597"/>
                  </a:cubicBezTo>
                  <a:cubicBezTo>
                    <a:pt x="1379" y="716"/>
                    <a:pt x="1406" y="817"/>
                    <a:pt x="1431" y="929"/>
                  </a:cubicBezTo>
                  <a:cubicBezTo>
                    <a:pt x="1465" y="1072"/>
                    <a:pt x="1498" y="1221"/>
                    <a:pt x="1547" y="1370"/>
                  </a:cubicBezTo>
                  <a:cubicBezTo>
                    <a:pt x="1776" y="2074"/>
                    <a:pt x="1855" y="2625"/>
                    <a:pt x="1747" y="2771"/>
                  </a:cubicBezTo>
                  <a:cubicBezTo>
                    <a:pt x="1739" y="2790"/>
                    <a:pt x="1720" y="2802"/>
                    <a:pt x="1701" y="2802"/>
                  </a:cubicBezTo>
                  <a:cubicBezTo>
                    <a:pt x="1697" y="2802"/>
                    <a:pt x="1693" y="2801"/>
                    <a:pt x="1688" y="2800"/>
                  </a:cubicBezTo>
                  <a:cubicBezTo>
                    <a:pt x="1417" y="2800"/>
                    <a:pt x="1179" y="2296"/>
                    <a:pt x="1048" y="2025"/>
                  </a:cubicBezTo>
                  <a:cubicBezTo>
                    <a:pt x="1007" y="1932"/>
                    <a:pt x="966" y="1848"/>
                    <a:pt x="943" y="1812"/>
                  </a:cubicBezTo>
                  <a:cubicBezTo>
                    <a:pt x="919" y="1775"/>
                    <a:pt x="883" y="1724"/>
                    <a:pt x="838" y="1663"/>
                  </a:cubicBezTo>
                  <a:cubicBezTo>
                    <a:pt x="643" y="1395"/>
                    <a:pt x="243" y="844"/>
                    <a:pt x="401" y="500"/>
                  </a:cubicBezTo>
                  <a:cubicBezTo>
                    <a:pt x="420" y="457"/>
                    <a:pt x="444" y="418"/>
                    <a:pt x="474" y="382"/>
                  </a:cubicBezTo>
                  <a:cubicBezTo>
                    <a:pt x="557" y="276"/>
                    <a:pt x="686" y="214"/>
                    <a:pt x="823" y="214"/>
                  </a:cubicBezTo>
                  <a:close/>
                  <a:moveTo>
                    <a:pt x="829" y="0"/>
                  </a:moveTo>
                  <a:cubicBezTo>
                    <a:pt x="630" y="0"/>
                    <a:pt x="439" y="89"/>
                    <a:pt x="310" y="247"/>
                  </a:cubicBezTo>
                  <a:cubicBezTo>
                    <a:pt x="270" y="296"/>
                    <a:pt x="235" y="351"/>
                    <a:pt x="208" y="411"/>
                  </a:cubicBezTo>
                  <a:cubicBezTo>
                    <a:pt x="0" y="866"/>
                    <a:pt x="433" y="1466"/>
                    <a:pt x="667" y="1788"/>
                  </a:cubicBezTo>
                  <a:cubicBezTo>
                    <a:pt x="707" y="1843"/>
                    <a:pt x="737" y="1882"/>
                    <a:pt x="764" y="1925"/>
                  </a:cubicBezTo>
                  <a:cubicBezTo>
                    <a:pt x="789" y="1967"/>
                    <a:pt x="820" y="2034"/>
                    <a:pt x="859" y="2114"/>
                  </a:cubicBezTo>
                  <a:cubicBezTo>
                    <a:pt x="1030" y="2473"/>
                    <a:pt x="1286" y="3015"/>
                    <a:pt x="1681" y="3015"/>
                  </a:cubicBezTo>
                  <a:lnTo>
                    <a:pt x="1685" y="3019"/>
                  </a:lnTo>
                  <a:cubicBezTo>
                    <a:pt x="1776" y="3019"/>
                    <a:pt x="1861" y="2975"/>
                    <a:pt x="1915" y="2902"/>
                  </a:cubicBezTo>
                  <a:cubicBezTo>
                    <a:pt x="2111" y="2626"/>
                    <a:pt x="1930" y="1882"/>
                    <a:pt x="1745" y="1309"/>
                  </a:cubicBezTo>
                  <a:cubicBezTo>
                    <a:pt x="1697" y="1163"/>
                    <a:pt x="1662" y="999"/>
                    <a:pt x="1633" y="881"/>
                  </a:cubicBezTo>
                  <a:cubicBezTo>
                    <a:pt x="1607" y="765"/>
                    <a:pt x="1580" y="649"/>
                    <a:pt x="1546" y="536"/>
                  </a:cubicBezTo>
                  <a:cubicBezTo>
                    <a:pt x="1468" y="269"/>
                    <a:pt x="1248" y="70"/>
                    <a:pt x="975" y="16"/>
                  </a:cubicBezTo>
                  <a:cubicBezTo>
                    <a:pt x="927" y="5"/>
                    <a:pt x="878" y="0"/>
                    <a:pt x="829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7"/>
            <p:cNvSpPr/>
            <p:nvPr/>
          </p:nvSpPr>
          <p:spPr>
            <a:xfrm>
              <a:off x="4751825" y="825175"/>
              <a:ext cx="20225" cy="10700"/>
            </a:xfrm>
            <a:custGeom>
              <a:avLst/>
              <a:gdLst/>
              <a:ahLst/>
              <a:cxnLst/>
              <a:rect l="l" t="t" r="r" b="b"/>
              <a:pathLst>
                <a:path w="809" h="428" extrusionOk="0">
                  <a:moveTo>
                    <a:pt x="760" y="0"/>
                  </a:moveTo>
                  <a:cubicBezTo>
                    <a:pt x="451" y="0"/>
                    <a:pt x="161" y="161"/>
                    <a:pt x="0" y="427"/>
                  </a:cubicBezTo>
                  <a:lnTo>
                    <a:pt x="809" y="2"/>
                  </a:lnTo>
                  <a:cubicBezTo>
                    <a:pt x="792" y="1"/>
                    <a:pt x="77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7"/>
            <p:cNvSpPr/>
            <p:nvPr/>
          </p:nvSpPr>
          <p:spPr>
            <a:xfrm>
              <a:off x="4748775" y="822650"/>
              <a:ext cx="26025" cy="15900"/>
            </a:xfrm>
            <a:custGeom>
              <a:avLst/>
              <a:gdLst/>
              <a:ahLst/>
              <a:cxnLst/>
              <a:rect l="l" t="t" r="r" b="b"/>
              <a:pathLst>
                <a:path w="1041" h="636" extrusionOk="0">
                  <a:moveTo>
                    <a:pt x="874" y="1"/>
                  </a:moveTo>
                  <a:cubicBezTo>
                    <a:pt x="531" y="1"/>
                    <a:pt x="211" y="179"/>
                    <a:pt x="30" y="476"/>
                  </a:cubicBezTo>
                  <a:lnTo>
                    <a:pt x="28" y="479"/>
                  </a:lnTo>
                  <a:cubicBezTo>
                    <a:pt x="0" y="528"/>
                    <a:pt x="18" y="592"/>
                    <a:pt x="69" y="621"/>
                  </a:cubicBezTo>
                  <a:cubicBezTo>
                    <a:pt x="85" y="631"/>
                    <a:pt x="103" y="636"/>
                    <a:pt x="122" y="636"/>
                  </a:cubicBezTo>
                  <a:cubicBezTo>
                    <a:pt x="159" y="636"/>
                    <a:pt x="195" y="615"/>
                    <a:pt x="213" y="582"/>
                  </a:cubicBezTo>
                  <a:cubicBezTo>
                    <a:pt x="360" y="353"/>
                    <a:pt x="614" y="215"/>
                    <a:pt x="884" y="215"/>
                  </a:cubicBezTo>
                  <a:cubicBezTo>
                    <a:pt x="897" y="215"/>
                    <a:pt x="909" y="215"/>
                    <a:pt x="922" y="216"/>
                  </a:cubicBezTo>
                  <a:cubicBezTo>
                    <a:pt x="924" y="216"/>
                    <a:pt x="927" y="216"/>
                    <a:pt x="930" y="216"/>
                  </a:cubicBezTo>
                  <a:cubicBezTo>
                    <a:pt x="986" y="216"/>
                    <a:pt x="1032" y="173"/>
                    <a:pt x="1036" y="117"/>
                  </a:cubicBezTo>
                  <a:cubicBezTo>
                    <a:pt x="1041" y="58"/>
                    <a:pt x="998" y="7"/>
                    <a:pt x="938" y="3"/>
                  </a:cubicBezTo>
                  <a:cubicBezTo>
                    <a:pt x="917" y="1"/>
                    <a:pt x="895" y="1"/>
                    <a:pt x="874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7"/>
            <p:cNvSpPr/>
            <p:nvPr/>
          </p:nvSpPr>
          <p:spPr>
            <a:xfrm>
              <a:off x="4754050" y="769475"/>
              <a:ext cx="55425" cy="76925"/>
            </a:xfrm>
            <a:custGeom>
              <a:avLst/>
              <a:gdLst/>
              <a:ahLst/>
              <a:cxnLst/>
              <a:rect l="l" t="t" r="r" b="b"/>
              <a:pathLst>
                <a:path w="2217" h="3077" extrusionOk="0">
                  <a:moveTo>
                    <a:pt x="839" y="0"/>
                  </a:moveTo>
                  <a:cubicBezTo>
                    <a:pt x="780" y="0"/>
                    <a:pt x="720" y="8"/>
                    <a:pt x="660" y="24"/>
                  </a:cubicBezTo>
                  <a:cubicBezTo>
                    <a:pt x="537" y="59"/>
                    <a:pt x="423" y="127"/>
                    <a:pt x="337" y="222"/>
                  </a:cubicBezTo>
                  <a:cubicBezTo>
                    <a:pt x="298" y="270"/>
                    <a:pt x="264" y="322"/>
                    <a:pt x="239" y="379"/>
                  </a:cubicBezTo>
                  <a:cubicBezTo>
                    <a:pt x="1" y="904"/>
                    <a:pt x="700" y="1702"/>
                    <a:pt x="843" y="1933"/>
                  </a:cubicBezTo>
                  <a:cubicBezTo>
                    <a:pt x="986" y="2162"/>
                    <a:pt x="1298" y="3077"/>
                    <a:pt x="1756" y="3077"/>
                  </a:cubicBezTo>
                  <a:cubicBezTo>
                    <a:pt x="1757" y="3077"/>
                    <a:pt x="1757" y="3077"/>
                    <a:pt x="1757" y="3077"/>
                  </a:cubicBezTo>
                  <a:cubicBezTo>
                    <a:pt x="2216" y="3074"/>
                    <a:pt x="1877" y="1854"/>
                    <a:pt x="1711" y="1347"/>
                  </a:cubicBezTo>
                  <a:cubicBezTo>
                    <a:pt x="1619" y="1061"/>
                    <a:pt x="1574" y="773"/>
                    <a:pt x="1494" y="499"/>
                  </a:cubicBezTo>
                  <a:cubicBezTo>
                    <a:pt x="1411" y="199"/>
                    <a:pt x="1137" y="0"/>
                    <a:pt x="8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7"/>
            <p:cNvSpPr/>
            <p:nvPr/>
          </p:nvSpPr>
          <p:spPr>
            <a:xfrm>
              <a:off x="4752050" y="766600"/>
              <a:ext cx="58050" cy="82450"/>
            </a:xfrm>
            <a:custGeom>
              <a:avLst/>
              <a:gdLst/>
              <a:ahLst/>
              <a:cxnLst/>
              <a:rect l="l" t="t" r="r" b="b"/>
              <a:pathLst>
                <a:path w="2322" h="3298" extrusionOk="0">
                  <a:moveTo>
                    <a:pt x="986" y="208"/>
                  </a:moveTo>
                  <a:cubicBezTo>
                    <a:pt x="997" y="208"/>
                    <a:pt x="1008" y="209"/>
                    <a:pt x="1019" y="209"/>
                  </a:cubicBezTo>
                  <a:cubicBezTo>
                    <a:pt x="1240" y="253"/>
                    <a:pt x="1418" y="418"/>
                    <a:pt x="1477" y="637"/>
                  </a:cubicBezTo>
                  <a:cubicBezTo>
                    <a:pt x="1513" y="756"/>
                    <a:pt x="1541" y="879"/>
                    <a:pt x="1569" y="1003"/>
                  </a:cubicBezTo>
                  <a:cubicBezTo>
                    <a:pt x="1605" y="1161"/>
                    <a:pt x="1644" y="1323"/>
                    <a:pt x="1697" y="1487"/>
                  </a:cubicBezTo>
                  <a:cubicBezTo>
                    <a:pt x="1945" y="2263"/>
                    <a:pt x="2031" y="2873"/>
                    <a:pt x="1910" y="3040"/>
                  </a:cubicBezTo>
                  <a:cubicBezTo>
                    <a:pt x="1895" y="3062"/>
                    <a:pt x="1872" y="3076"/>
                    <a:pt x="1845" y="3076"/>
                  </a:cubicBezTo>
                  <a:cubicBezTo>
                    <a:pt x="1843" y="3076"/>
                    <a:pt x="1840" y="3076"/>
                    <a:pt x="1837" y="3076"/>
                  </a:cubicBezTo>
                  <a:cubicBezTo>
                    <a:pt x="1543" y="3076"/>
                    <a:pt x="1276" y="2523"/>
                    <a:pt x="1133" y="2222"/>
                  </a:cubicBezTo>
                  <a:cubicBezTo>
                    <a:pt x="1087" y="2124"/>
                    <a:pt x="1047" y="2042"/>
                    <a:pt x="1017" y="1990"/>
                  </a:cubicBezTo>
                  <a:lnTo>
                    <a:pt x="901" y="1826"/>
                  </a:lnTo>
                  <a:cubicBezTo>
                    <a:pt x="688" y="1532"/>
                    <a:pt x="244" y="920"/>
                    <a:pt x="420" y="535"/>
                  </a:cubicBezTo>
                  <a:cubicBezTo>
                    <a:pt x="441" y="489"/>
                    <a:pt x="468" y="446"/>
                    <a:pt x="500" y="406"/>
                  </a:cubicBezTo>
                  <a:cubicBezTo>
                    <a:pt x="596" y="287"/>
                    <a:pt x="742" y="217"/>
                    <a:pt x="895" y="217"/>
                  </a:cubicBezTo>
                  <a:cubicBezTo>
                    <a:pt x="896" y="217"/>
                    <a:pt x="898" y="217"/>
                    <a:pt x="899" y="217"/>
                  </a:cubicBezTo>
                  <a:lnTo>
                    <a:pt x="899" y="215"/>
                  </a:lnTo>
                  <a:lnTo>
                    <a:pt x="898" y="215"/>
                  </a:lnTo>
                  <a:cubicBezTo>
                    <a:pt x="927" y="211"/>
                    <a:pt x="957" y="208"/>
                    <a:pt x="986" y="208"/>
                  </a:cubicBezTo>
                  <a:close/>
                  <a:moveTo>
                    <a:pt x="900" y="0"/>
                  </a:moveTo>
                  <a:cubicBezTo>
                    <a:pt x="684" y="0"/>
                    <a:pt x="477" y="96"/>
                    <a:pt x="337" y="267"/>
                  </a:cubicBezTo>
                  <a:cubicBezTo>
                    <a:pt x="292" y="321"/>
                    <a:pt x="255" y="382"/>
                    <a:pt x="225" y="446"/>
                  </a:cubicBezTo>
                  <a:cubicBezTo>
                    <a:pt x="0" y="943"/>
                    <a:pt x="475" y="1597"/>
                    <a:pt x="728" y="1950"/>
                  </a:cubicBezTo>
                  <a:cubicBezTo>
                    <a:pt x="774" y="2014"/>
                    <a:pt x="807" y="2053"/>
                    <a:pt x="835" y="2102"/>
                  </a:cubicBezTo>
                  <a:cubicBezTo>
                    <a:pt x="864" y="2151"/>
                    <a:pt x="899" y="2225"/>
                    <a:pt x="943" y="2315"/>
                  </a:cubicBezTo>
                  <a:cubicBezTo>
                    <a:pt x="1127" y="2706"/>
                    <a:pt x="1412" y="3297"/>
                    <a:pt x="1837" y="3297"/>
                  </a:cubicBezTo>
                  <a:lnTo>
                    <a:pt x="1840" y="3296"/>
                  </a:lnTo>
                  <a:cubicBezTo>
                    <a:pt x="1937" y="3296"/>
                    <a:pt x="2030" y="3248"/>
                    <a:pt x="2085" y="3169"/>
                  </a:cubicBezTo>
                  <a:cubicBezTo>
                    <a:pt x="2321" y="2857"/>
                    <a:pt x="2064" y="1944"/>
                    <a:pt x="1896" y="1427"/>
                  </a:cubicBezTo>
                  <a:cubicBezTo>
                    <a:pt x="1845" y="1271"/>
                    <a:pt x="1803" y="1092"/>
                    <a:pt x="1773" y="963"/>
                  </a:cubicBezTo>
                  <a:cubicBezTo>
                    <a:pt x="1744" y="832"/>
                    <a:pt x="1714" y="707"/>
                    <a:pt x="1678" y="583"/>
                  </a:cubicBezTo>
                  <a:cubicBezTo>
                    <a:pt x="1592" y="294"/>
                    <a:pt x="1354" y="75"/>
                    <a:pt x="1057" y="17"/>
                  </a:cubicBezTo>
                  <a:cubicBezTo>
                    <a:pt x="1005" y="6"/>
                    <a:pt x="952" y="0"/>
                    <a:pt x="900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7"/>
            <p:cNvSpPr/>
            <p:nvPr/>
          </p:nvSpPr>
          <p:spPr>
            <a:xfrm>
              <a:off x="4775125" y="806175"/>
              <a:ext cx="22250" cy="11650"/>
            </a:xfrm>
            <a:custGeom>
              <a:avLst/>
              <a:gdLst/>
              <a:ahLst/>
              <a:cxnLst/>
              <a:rect l="l" t="t" r="r" b="b"/>
              <a:pathLst>
                <a:path w="890" h="466" extrusionOk="0">
                  <a:moveTo>
                    <a:pt x="833" y="1"/>
                  </a:moveTo>
                  <a:cubicBezTo>
                    <a:pt x="495" y="1"/>
                    <a:pt x="179" y="176"/>
                    <a:pt x="0" y="465"/>
                  </a:cubicBezTo>
                  <a:lnTo>
                    <a:pt x="889" y="2"/>
                  </a:lnTo>
                  <a:cubicBezTo>
                    <a:pt x="870" y="1"/>
                    <a:pt x="851" y="1"/>
                    <a:pt x="8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7"/>
            <p:cNvSpPr/>
            <p:nvPr/>
          </p:nvSpPr>
          <p:spPr>
            <a:xfrm>
              <a:off x="4772075" y="803475"/>
              <a:ext cx="28125" cy="17025"/>
            </a:xfrm>
            <a:custGeom>
              <a:avLst/>
              <a:gdLst/>
              <a:ahLst/>
              <a:cxnLst/>
              <a:rect l="l" t="t" r="r" b="b"/>
              <a:pathLst>
                <a:path w="1125" h="681" extrusionOk="0">
                  <a:moveTo>
                    <a:pt x="953" y="1"/>
                  </a:moveTo>
                  <a:cubicBezTo>
                    <a:pt x="578" y="1"/>
                    <a:pt x="228" y="197"/>
                    <a:pt x="30" y="520"/>
                  </a:cubicBezTo>
                  <a:lnTo>
                    <a:pt x="28" y="523"/>
                  </a:lnTo>
                  <a:cubicBezTo>
                    <a:pt x="0" y="573"/>
                    <a:pt x="18" y="637"/>
                    <a:pt x="69" y="666"/>
                  </a:cubicBezTo>
                  <a:cubicBezTo>
                    <a:pt x="85" y="673"/>
                    <a:pt x="103" y="679"/>
                    <a:pt x="122" y="680"/>
                  </a:cubicBezTo>
                  <a:lnTo>
                    <a:pt x="122" y="679"/>
                  </a:lnTo>
                  <a:cubicBezTo>
                    <a:pt x="159" y="679"/>
                    <a:pt x="195" y="660"/>
                    <a:pt x="213" y="627"/>
                  </a:cubicBezTo>
                  <a:cubicBezTo>
                    <a:pt x="371" y="370"/>
                    <a:pt x="648" y="216"/>
                    <a:pt x="946" y="216"/>
                  </a:cubicBezTo>
                  <a:cubicBezTo>
                    <a:pt x="965" y="216"/>
                    <a:pt x="983" y="216"/>
                    <a:pt x="1002" y="217"/>
                  </a:cubicBezTo>
                  <a:cubicBezTo>
                    <a:pt x="1005" y="218"/>
                    <a:pt x="1008" y="218"/>
                    <a:pt x="1011" y="218"/>
                  </a:cubicBezTo>
                  <a:cubicBezTo>
                    <a:pt x="1067" y="218"/>
                    <a:pt x="1114" y="176"/>
                    <a:pt x="1118" y="119"/>
                  </a:cubicBezTo>
                  <a:cubicBezTo>
                    <a:pt x="1124" y="61"/>
                    <a:pt x="1081" y="9"/>
                    <a:pt x="1022" y="3"/>
                  </a:cubicBezTo>
                  <a:cubicBezTo>
                    <a:pt x="999" y="2"/>
                    <a:pt x="976" y="1"/>
                    <a:pt x="953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7"/>
            <p:cNvSpPr/>
            <p:nvPr/>
          </p:nvSpPr>
          <p:spPr>
            <a:xfrm>
              <a:off x="5431800" y="953125"/>
              <a:ext cx="170025" cy="324050"/>
            </a:xfrm>
            <a:custGeom>
              <a:avLst/>
              <a:gdLst/>
              <a:ahLst/>
              <a:cxnLst/>
              <a:rect l="l" t="t" r="r" b="b"/>
              <a:pathLst>
                <a:path w="6801" h="12962" extrusionOk="0">
                  <a:moveTo>
                    <a:pt x="641" y="1"/>
                  </a:moveTo>
                  <a:lnTo>
                    <a:pt x="1" y="4448"/>
                  </a:lnTo>
                  <a:lnTo>
                    <a:pt x="3268" y="11841"/>
                  </a:lnTo>
                  <a:cubicBezTo>
                    <a:pt x="3531" y="12533"/>
                    <a:pt x="4190" y="12961"/>
                    <a:pt x="4891" y="12961"/>
                  </a:cubicBezTo>
                  <a:cubicBezTo>
                    <a:pt x="5079" y="12961"/>
                    <a:pt x="5271" y="12930"/>
                    <a:pt x="5458" y="12865"/>
                  </a:cubicBezTo>
                  <a:cubicBezTo>
                    <a:pt x="6316" y="12571"/>
                    <a:pt x="6801" y="11667"/>
                    <a:pt x="6576" y="10790"/>
                  </a:cubicBezTo>
                  <a:lnTo>
                    <a:pt x="4125" y="3326"/>
                  </a:lnTo>
                  <a:lnTo>
                    <a:pt x="641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37"/>
            <p:cNvSpPr/>
            <p:nvPr/>
          </p:nvSpPr>
          <p:spPr>
            <a:xfrm>
              <a:off x="5429250" y="950575"/>
              <a:ext cx="175575" cy="329375"/>
            </a:xfrm>
            <a:custGeom>
              <a:avLst/>
              <a:gdLst/>
              <a:ahLst/>
              <a:cxnLst/>
              <a:rect l="l" t="t" r="r" b="b"/>
              <a:pathLst>
                <a:path w="7023" h="13175" extrusionOk="0">
                  <a:moveTo>
                    <a:pt x="822" y="325"/>
                  </a:moveTo>
                  <a:lnTo>
                    <a:pt x="4134" y="3486"/>
                  </a:lnTo>
                  <a:lnTo>
                    <a:pt x="6575" y="10922"/>
                  </a:lnTo>
                  <a:cubicBezTo>
                    <a:pt x="6782" y="11745"/>
                    <a:pt x="6327" y="12589"/>
                    <a:pt x="5526" y="12869"/>
                  </a:cubicBezTo>
                  <a:cubicBezTo>
                    <a:pt x="5349" y="12931"/>
                    <a:pt x="5169" y="12960"/>
                    <a:pt x="4991" y="12960"/>
                  </a:cubicBezTo>
                  <a:cubicBezTo>
                    <a:pt x="4332" y="12960"/>
                    <a:pt x="3712" y="12555"/>
                    <a:pt x="3468" y="11903"/>
                  </a:cubicBezTo>
                  <a:lnTo>
                    <a:pt x="212" y="4537"/>
                  </a:lnTo>
                  <a:lnTo>
                    <a:pt x="822" y="325"/>
                  </a:lnTo>
                  <a:close/>
                  <a:moveTo>
                    <a:pt x="753" y="0"/>
                  </a:moveTo>
                  <a:cubicBezTo>
                    <a:pt x="741" y="0"/>
                    <a:pt x="729" y="2"/>
                    <a:pt x="718" y="6"/>
                  </a:cubicBezTo>
                  <a:cubicBezTo>
                    <a:pt x="679" y="18"/>
                    <a:pt x="651" y="51"/>
                    <a:pt x="645" y="91"/>
                  </a:cubicBezTo>
                  <a:lnTo>
                    <a:pt x="5" y="4537"/>
                  </a:lnTo>
                  <a:cubicBezTo>
                    <a:pt x="0" y="4556"/>
                    <a:pt x="0" y="4576"/>
                    <a:pt x="5" y="4595"/>
                  </a:cubicBezTo>
                  <a:lnTo>
                    <a:pt x="3270" y="11983"/>
                  </a:lnTo>
                  <a:cubicBezTo>
                    <a:pt x="3539" y="12699"/>
                    <a:pt x="4224" y="13173"/>
                    <a:pt x="4988" y="13174"/>
                  </a:cubicBezTo>
                  <a:lnTo>
                    <a:pt x="4990" y="13174"/>
                  </a:lnTo>
                  <a:cubicBezTo>
                    <a:pt x="5198" y="13173"/>
                    <a:pt x="5405" y="13137"/>
                    <a:pt x="5603" y="13067"/>
                  </a:cubicBezTo>
                  <a:cubicBezTo>
                    <a:pt x="6510" y="12747"/>
                    <a:pt x="7022" y="11790"/>
                    <a:pt x="6787" y="10858"/>
                  </a:cubicBezTo>
                  <a:lnTo>
                    <a:pt x="4335" y="3394"/>
                  </a:lnTo>
                  <a:cubicBezTo>
                    <a:pt x="4329" y="3377"/>
                    <a:pt x="4320" y="3361"/>
                    <a:pt x="4306" y="3349"/>
                  </a:cubicBezTo>
                  <a:lnTo>
                    <a:pt x="824" y="29"/>
                  </a:lnTo>
                  <a:cubicBezTo>
                    <a:pt x="804" y="10"/>
                    <a:pt x="779" y="0"/>
                    <a:pt x="753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37"/>
            <p:cNvSpPr/>
            <p:nvPr/>
          </p:nvSpPr>
          <p:spPr>
            <a:xfrm>
              <a:off x="5447850" y="870200"/>
              <a:ext cx="111225" cy="184800"/>
            </a:xfrm>
            <a:custGeom>
              <a:avLst/>
              <a:gdLst/>
              <a:ahLst/>
              <a:cxnLst/>
              <a:rect l="l" t="t" r="r" b="b"/>
              <a:pathLst>
                <a:path w="4449" h="7392" extrusionOk="0">
                  <a:moveTo>
                    <a:pt x="513" y="1"/>
                  </a:moveTo>
                  <a:lnTo>
                    <a:pt x="1" y="3321"/>
                  </a:lnTo>
                  <a:lnTo>
                    <a:pt x="2840" y="7392"/>
                  </a:lnTo>
                  <a:lnTo>
                    <a:pt x="3537" y="7392"/>
                  </a:lnTo>
                  <a:cubicBezTo>
                    <a:pt x="3537" y="7392"/>
                    <a:pt x="4448" y="4445"/>
                    <a:pt x="3537" y="2410"/>
                  </a:cubicBezTo>
                  <a:cubicBezTo>
                    <a:pt x="2626" y="376"/>
                    <a:pt x="513" y="1"/>
                    <a:pt x="513" y="1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7"/>
            <p:cNvSpPr/>
            <p:nvPr/>
          </p:nvSpPr>
          <p:spPr>
            <a:xfrm>
              <a:off x="5445150" y="867550"/>
              <a:ext cx="116675" cy="190125"/>
            </a:xfrm>
            <a:custGeom>
              <a:avLst/>
              <a:gdLst/>
              <a:ahLst/>
              <a:cxnLst/>
              <a:rect l="l" t="t" r="r" b="b"/>
              <a:pathLst>
                <a:path w="4667" h="7605" extrusionOk="0">
                  <a:moveTo>
                    <a:pt x="710" y="235"/>
                  </a:moveTo>
                  <a:cubicBezTo>
                    <a:pt x="1144" y="343"/>
                    <a:pt x="2787" y="853"/>
                    <a:pt x="3548" y="2559"/>
                  </a:cubicBezTo>
                  <a:cubicBezTo>
                    <a:pt x="4352" y="4356"/>
                    <a:pt x="3699" y="6922"/>
                    <a:pt x="3566" y="7391"/>
                  </a:cubicBezTo>
                  <a:lnTo>
                    <a:pt x="3005" y="7391"/>
                  </a:lnTo>
                  <a:lnTo>
                    <a:pt x="222" y="3402"/>
                  </a:lnTo>
                  <a:lnTo>
                    <a:pt x="710" y="235"/>
                  </a:lnTo>
                  <a:close/>
                  <a:moveTo>
                    <a:pt x="616" y="0"/>
                  </a:moveTo>
                  <a:cubicBezTo>
                    <a:pt x="596" y="0"/>
                    <a:pt x="575" y="7"/>
                    <a:pt x="558" y="19"/>
                  </a:cubicBezTo>
                  <a:cubicBezTo>
                    <a:pt x="535" y="35"/>
                    <a:pt x="520" y="60"/>
                    <a:pt x="514" y="89"/>
                  </a:cubicBezTo>
                  <a:lnTo>
                    <a:pt x="4" y="3412"/>
                  </a:lnTo>
                  <a:cubicBezTo>
                    <a:pt x="0" y="3439"/>
                    <a:pt x="7" y="3466"/>
                    <a:pt x="22" y="3488"/>
                  </a:cubicBezTo>
                  <a:lnTo>
                    <a:pt x="2860" y="7559"/>
                  </a:lnTo>
                  <a:cubicBezTo>
                    <a:pt x="2881" y="7587"/>
                    <a:pt x="2912" y="7603"/>
                    <a:pt x="2948" y="7605"/>
                  </a:cubicBezTo>
                  <a:lnTo>
                    <a:pt x="3645" y="7605"/>
                  </a:lnTo>
                  <a:cubicBezTo>
                    <a:pt x="3690" y="7603"/>
                    <a:pt x="3730" y="7574"/>
                    <a:pt x="3743" y="7530"/>
                  </a:cubicBezTo>
                  <a:cubicBezTo>
                    <a:pt x="3783" y="7408"/>
                    <a:pt x="4666" y="4538"/>
                    <a:pt x="3743" y="2474"/>
                  </a:cubicBezTo>
                  <a:cubicBezTo>
                    <a:pt x="2820" y="409"/>
                    <a:pt x="661" y="2"/>
                    <a:pt x="637" y="2"/>
                  </a:cubicBezTo>
                  <a:cubicBezTo>
                    <a:pt x="630" y="1"/>
                    <a:pt x="623" y="0"/>
                    <a:pt x="616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37"/>
            <p:cNvSpPr/>
            <p:nvPr/>
          </p:nvSpPr>
          <p:spPr>
            <a:xfrm>
              <a:off x="5488875" y="1167625"/>
              <a:ext cx="192800" cy="111050"/>
            </a:xfrm>
            <a:custGeom>
              <a:avLst/>
              <a:gdLst/>
              <a:ahLst/>
              <a:cxnLst/>
              <a:rect l="l" t="t" r="r" b="b"/>
              <a:pathLst>
                <a:path w="7712" h="4442" extrusionOk="0">
                  <a:moveTo>
                    <a:pt x="1842" y="0"/>
                  </a:moveTo>
                  <a:cubicBezTo>
                    <a:pt x="896" y="0"/>
                    <a:pt x="211" y="462"/>
                    <a:pt x="114" y="1386"/>
                  </a:cubicBezTo>
                  <a:cubicBezTo>
                    <a:pt x="0" y="2457"/>
                    <a:pt x="845" y="4257"/>
                    <a:pt x="2533" y="4425"/>
                  </a:cubicBezTo>
                  <a:cubicBezTo>
                    <a:pt x="2646" y="4437"/>
                    <a:pt x="2763" y="4442"/>
                    <a:pt x="2883" y="4442"/>
                  </a:cubicBezTo>
                  <a:cubicBezTo>
                    <a:pt x="4578" y="4442"/>
                    <a:pt x="6981" y="3413"/>
                    <a:pt x="6981" y="3413"/>
                  </a:cubicBezTo>
                  <a:cubicBezTo>
                    <a:pt x="7429" y="3108"/>
                    <a:pt x="7703" y="2603"/>
                    <a:pt x="7712" y="2061"/>
                  </a:cubicBezTo>
                  <a:cubicBezTo>
                    <a:pt x="7704" y="1162"/>
                    <a:pt x="6698" y="1162"/>
                    <a:pt x="6698" y="1162"/>
                  </a:cubicBezTo>
                  <a:cubicBezTo>
                    <a:pt x="6698" y="1162"/>
                    <a:pt x="3489" y="203"/>
                    <a:pt x="2307" y="34"/>
                  </a:cubicBezTo>
                  <a:cubicBezTo>
                    <a:pt x="2146" y="12"/>
                    <a:pt x="1991" y="0"/>
                    <a:pt x="18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37"/>
            <p:cNvSpPr/>
            <p:nvPr/>
          </p:nvSpPr>
          <p:spPr>
            <a:xfrm>
              <a:off x="5487900" y="1165100"/>
              <a:ext cx="196275" cy="116450"/>
            </a:xfrm>
            <a:custGeom>
              <a:avLst/>
              <a:gdLst/>
              <a:ahLst/>
              <a:cxnLst/>
              <a:rect l="l" t="t" r="r" b="b"/>
              <a:pathLst>
                <a:path w="7851" h="4658" extrusionOk="0">
                  <a:moveTo>
                    <a:pt x="1799" y="213"/>
                  </a:moveTo>
                  <a:cubicBezTo>
                    <a:pt x="1826" y="213"/>
                    <a:pt x="1853" y="213"/>
                    <a:pt x="1880" y="214"/>
                  </a:cubicBezTo>
                  <a:cubicBezTo>
                    <a:pt x="2029" y="216"/>
                    <a:pt x="2178" y="229"/>
                    <a:pt x="2325" y="253"/>
                  </a:cubicBezTo>
                  <a:cubicBezTo>
                    <a:pt x="3485" y="417"/>
                    <a:pt x="6670" y="1376"/>
                    <a:pt x="6701" y="1376"/>
                  </a:cubicBezTo>
                  <a:lnTo>
                    <a:pt x="6731" y="1376"/>
                  </a:lnTo>
                  <a:cubicBezTo>
                    <a:pt x="6768" y="1376"/>
                    <a:pt x="7638" y="1388"/>
                    <a:pt x="7638" y="2168"/>
                  </a:cubicBezTo>
                  <a:cubicBezTo>
                    <a:pt x="7630" y="2670"/>
                    <a:pt x="7381" y="3137"/>
                    <a:pt x="6970" y="3422"/>
                  </a:cubicBezTo>
                  <a:cubicBezTo>
                    <a:pt x="6944" y="3433"/>
                    <a:pt x="4569" y="4443"/>
                    <a:pt x="2920" y="4443"/>
                  </a:cubicBezTo>
                  <a:cubicBezTo>
                    <a:pt x="2801" y="4443"/>
                    <a:pt x="2687" y="4438"/>
                    <a:pt x="2577" y="4427"/>
                  </a:cubicBezTo>
                  <a:cubicBezTo>
                    <a:pt x="1927" y="4355"/>
                    <a:pt x="1333" y="4025"/>
                    <a:pt x="930" y="3509"/>
                  </a:cubicBezTo>
                  <a:cubicBezTo>
                    <a:pt x="465" y="2948"/>
                    <a:pt x="223" y="2233"/>
                    <a:pt x="251" y="1505"/>
                  </a:cubicBezTo>
                  <a:cubicBezTo>
                    <a:pt x="275" y="1130"/>
                    <a:pt x="455" y="782"/>
                    <a:pt x="747" y="545"/>
                  </a:cubicBezTo>
                  <a:cubicBezTo>
                    <a:pt x="1055" y="328"/>
                    <a:pt x="1423" y="213"/>
                    <a:pt x="1799" y="213"/>
                  </a:cubicBezTo>
                  <a:close/>
                  <a:moveTo>
                    <a:pt x="1869" y="1"/>
                  </a:moveTo>
                  <a:cubicBezTo>
                    <a:pt x="1366" y="1"/>
                    <a:pt x="941" y="129"/>
                    <a:pt x="616" y="377"/>
                  </a:cubicBezTo>
                  <a:cubicBezTo>
                    <a:pt x="279" y="649"/>
                    <a:pt x="71" y="1050"/>
                    <a:pt x="39" y="1481"/>
                  </a:cubicBezTo>
                  <a:cubicBezTo>
                    <a:pt x="1" y="2268"/>
                    <a:pt x="260" y="3039"/>
                    <a:pt x="765" y="3643"/>
                  </a:cubicBezTo>
                  <a:cubicBezTo>
                    <a:pt x="1202" y="4203"/>
                    <a:pt x="1849" y="4562"/>
                    <a:pt x="2556" y="4640"/>
                  </a:cubicBezTo>
                  <a:cubicBezTo>
                    <a:pt x="2673" y="4657"/>
                    <a:pt x="2794" y="4657"/>
                    <a:pt x="2921" y="4657"/>
                  </a:cubicBezTo>
                  <a:cubicBezTo>
                    <a:pt x="4605" y="4657"/>
                    <a:pt x="6951" y="3663"/>
                    <a:pt x="7069" y="3609"/>
                  </a:cubicBezTo>
                  <a:cubicBezTo>
                    <a:pt x="7551" y="3288"/>
                    <a:pt x="7843" y="2749"/>
                    <a:pt x="7850" y="2168"/>
                  </a:cubicBezTo>
                  <a:cubicBezTo>
                    <a:pt x="7850" y="1374"/>
                    <a:pt x="7139" y="1161"/>
                    <a:pt x="6746" y="1161"/>
                  </a:cubicBezTo>
                  <a:cubicBezTo>
                    <a:pt x="6482" y="1082"/>
                    <a:pt x="3503" y="200"/>
                    <a:pt x="2355" y="37"/>
                  </a:cubicBezTo>
                  <a:cubicBezTo>
                    <a:pt x="2186" y="13"/>
                    <a:pt x="2023" y="1"/>
                    <a:pt x="1869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37"/>
            <p:cNvSpPr/>
            <p:nvPr/>
          </p:nvSpPr>
          <p:spPr>
            <a:xfrm>
              <a:off x="5528375" y="1245500"/>
              <a:ext cx="98225" cy="33450"/>
            </a:xfrm>
            <a:custGeom>
              <a:avLst/>
              <a:gdLst/>
              <a:ahLst/>
              <a:cxnLst/>
              <a:rect l="l" t="t" r="r" b="b"/>
              <a:pathLst>
                <a:path w="3929" h="1338" extrusionOk="0">
                  <a:moveTo>
                    <a:pt x="3583" y="0"/>
                  </a:moveTo>
                  <a:cubicBezTo>
                    <a:pt x="2527" y="225"/>
                    <a:pt x="1715" y="289"/>
                    <a:pt x="1133" y="289"/>
                  </a:cubicBezTo>
                  <a:cubicBezTo>
                    <a:pt x="368" y="289"/>
                    <a:pt x="0" y="179"/>
                    <a:pt x="0" y="179"/>
                  </a:cubicBezTo>
                  <a:lnTo>
                    <a:pt x="0" y="179"/>
                  </a:lnTo>
                  <a:lnTo>
                    <a:pt x="335" y="1178"/>
                  </a:lnTo>
                  <a:cubicBezTo>
                    <a:pt x="530" y="1254"/>
                    <a:pt x="734" y="1301"/>
                    <a:pt x="943" y="1321"/>
                  </a:cubicBezTo>
                  <a:cubicBezTo>
                    <a:pt x="1055" y="1332"/>
                    <a:pt x="1171" y="1337"/>
                    <a:pt x="1292" y="1337"/>
                  </a:cubicBezTo>
                  <a:cubicBezTo>
                    <a:pt x="2120" y="1337"/>
                    <a:pt x="3118" y="1091"/>
                    <a:pt x="3928" y="840"/>
                  </a:cubicBezTo>
                  <a:lnTo>
                    <a:pt x="3583" y="0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7"/>
            <p:cNvSpPr/>
            <p:nvPr/>
          </p:nvSpPr>
          <p:spPr>
            <a:xfrm>
              <a:off x="5525400" y="1242775"/>
              <a:ext cx="103800" cy="38700"/>
            </a:xfrm>
            <a:custGeom>
              <a:avLst/>
              <a:gdLst/>
              <a:ahLst/>
              <a:cxnLst/>
              <a:rect l="l" t="t" r="r" b="b"/>
              <a:pathLst>
                <a:path w="4152" h="1548" extrusionOk="0">
                  <a:moveTo>
                    <a:pt x="3642" y="237"/>
                  </a:moveTo>
                  <a:lnTo>
                    <a:pt x="3907" y="876"/>
                  </a:lnTo>
                  <a:cubicBezTo>
                    <a:pt x="3172" y="1101"/>
                    <a:pt x="2218" y="1335"/>
                    <a:pt x="1420" y="1335"/>
                  </a:cubicBezTo>
                  <a:cubicBezTo>
                    <a:pt x="1304" y="1335"/>
                    <a:pt x="1190" y="1330"/>
                    <a:pt x="1081" y="1320"/>
                  </a:cubicBezTo>
                  <a:cubicBezTo>
                    <a:pt x="898" y="1302"/>
                    <a:pt x="719" y="1262"/>
                    <a:pt x="545" y="1202"/>
                  </a:cubicBezTo>
                  <a:lnTo>
                    <a:pt x="290" y="435"/>
                  </a:lnTo>
                  <a:lnTo>
                    <a:pt x="290" y="435"/>
                  </a:lnTo>
                  <a:cubicBezTo>
                    <a:pt x="477" y="469"/>
                    <a:pt x="800" y="511"/>
                    <a:pt x="1267" y="511"/>
                  </a:cubicBezTo>
                  <a:cubicBezTo>
                    <a:pt x="1838" y="511"/>
                    <a:pt x="2624" y="449"/>
                    <a:pt x="3642" y="237"/>
                  </a:cubicBezTo>
                  <a:close/>
                  <a:moveTo>
                    <a:pt x="3700" y="1"/>
                  </a:moveTo>
                  <a:cubicBezTo>
                    <a:pt x="3692" y="1"/>
                    <a:pt x="3684" y="2"/>
                    <a:pt x="3676" y="3"/>
                  </a:cubicBezTo>
                  <a:cubicBezTo>
                    <a:pt x="2645" y="225"/>
                    <a:pt x="1847" y="288"/>
                    <a:pt x="1273" y="288"/>
                  </a:cubicBezTo>
                  <a:cubicBezTo>
                    <a:pt x="524" y="288"/>
                    <a:pt x="157" y="181"/>
                    <a:pt x="151" y="181"/>
                  </a:cubicBezTo>
                  <a:cubicBezTo>
                    <a:pt x="140" y="177"/>
                    <a:pt x="129" y="175"/>
                    <a:pt x="118" y="175"/>
                  </a:cubicBezTo>
                  <a:cubicBezTo>
                    <a:pt x="106" y="175"/>
                    <a:pt x="94" y="177"/>
                    <a:pt x="82" y="182"/>
                  </a:cubicBezTo>
                  <a:cubicBezTo>
                    <a:pt x="27" y="201"/>
                    <a:pt x="0" y="261"/>
                    <a:pt x="19" y="316"/>
                  </a:cubicBezTo>
                  <a:lnTo>
                    <a:pt x="352" y="1318"/>
                  </a:lnTo>
                  <a:cubicBezTo>
                    <a:pt x="362" y="1348"/>
                    <a:pt x="386" y="1373"/>
                    <a:pt x="416" y="1384"/>
                  </a:cubicBezTo>
                  <a:cubicBezTo>
                    <a:pt x="623" y="1460"/>
                    <a:pt x="837" y="1510"/>
                    <a:pt x="1056" y="1533"/>
                  </a:cubicBezTo>
                  <a:cubicBezTo>
                    <a:pt x="1169" y="1547"/>
                    <a:pt x="1288" y="1547"/>
                    <a:pt x="1412" y="1547"/>
                  </a:cubicBezTo>
                  <a:cubicBezTo>
                    <a:pt x="2318" y="1506"/>
                    <a:pt x="3215" y="1337"/>
                    <a:pt x="4075" y="1047"/>
                  </a:cubicBezTo>
                  <a:cubicBezTo>
                    <a:pt x="4104" y="1037"/>
                    <a:pt x="4126" y="1016"/>
                    <a:pt x="4139" y="989"/>
                  </a:cubicBezTo>
                  <a:cubicBezTo>
                    <a:pt x="4151" y="962"/>
                    <a:pt x="4151" y="931"/>
                    <a:pt x="4139" y="904"/>
                  </a:cubicBezTo>
                  <a:lnTo>
                    <a:pt x="3798" y="67"/>
                  </a:lnTo>
                  <a:cubicBezTo>
                    <a:pt x="3782" y="27"/>
                    <a:pt x="3742" y="1"/>
                    <a:pt x="3700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37"/>
            <p:cNvSpPr/>
            <p:nvPr/>
          </p:nvSpPr>
          <p:spPr>
            <a:xfrm>
              <a:off x="5762425" y="1232075"/>
              <a:ext cx="48525" cy="48225"/>
            </a:xfrm>
            <a:custGeom>
              <a:avLst/>
              <a:gdLst/>
              <a:ahLst/>
              <a:cxnLst/>
              <a:rect l="l" t="t" r="r" b="b"/>
              <a:pathLst>
                <a:path w="1941" h="1929" extrusionOk="0">
                  <a:moveTo>
                    <a:pt x="259" y="1"/>
                  </a:moveTo>
                  <a:cubicBezTo>
                    <a:pt x="106" y="1"/>
                    <a:pt x="1" y="34"/>
                    <a:pt x="1" y="126"/>
                  </a:cubicBezTo>
                  <a:cubicBezTo>
                    <a:pt x="1" y="466"/>
                    <a:pt x="723" y="1739"/>
                    <a:pt x="1013" y="1891"/>
                  </a:cubicBezTo>
                  <a:cubicBezTo>
                    <a:pt x="1064" y="1917"/>
                    <a:pt x="1120" y="1929"/>
                    <a:pt x="1179" y="1929"/>
                  </a:cubicBezTo>
                  <a:cubicBezTo>
                    <a:pt x="1461" y="1929"/>
                    <a:pt x="1805" y="1665"/>
                    <a:pt x="1866" y="1480"/>
                  </a:cubicBezTo>
                  <a:cubicBezTo>
                    <a:pt x="1941" y="1253"/>
                    <a:pt x="1417" y="239"/>
                    <a:pt x="1417" y="239"/>
                  </a:cubicBezTo>
                  <a:cubicBezTo>
                    <a:pt x="1417" y="239"/>
                    <a:pt x="667" y="1"/>
                    <a:pt x="2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37"/>
            <p:cNvSpPr/>
            <p:nvPr/>
          </p:nvSpPr>
          <p:spPr>
            <a:xfrm>
              <a:off x="5759675" y="1229500"/>
              <a:ext cx="54225" cy="53450"/>
            </a:xfrm>
            <a:custGeom>
              <a:avLst/>
              <a:gdLst/>
              <a:ahLst/>
              <a:cxnLst/>
              <a:rect l="l" t="t" r="r" b="b"/>
              <a:pathLst>
                <a:path w="2169" h="2138" extrusionOk="0">
                  <a:moveTo>
                    <a:pt x="317" y="207"/>
                  </a:moveTo>
                  <a:cubicBezTo>
                    <a:pt x="326" y="207"/>
                    <a:pt x="335" y="207"/>
                    <a:pt x="344" y="208"/>
                  </a:cubicBezTo>
                  <a:cubicBezTo>
                    <a:pt x="720" y="237"/>
                    <a:pt x="1090" y="313"/>
                    <a:pt x="1448" y="432"/>
                  </a:cubicBezTo>
                  <a:cubicBezTo>
                    <a:pt x="1684" y="893"/>
                    <a:pt x="1908" y="1440"/>
                    <a:pt x="1874" y="1548"/>
                  </a:cubicBezTo>
                  <a:cubicBezTo>
                    <a:pt x="1787" y="1700"/>
                    <a:pt x="1652" y="1816"/>
                    <a:pt x="1488" y="1879"/>
                  </a:cubicBezTo>
                  <a:cubicBezTo>
                    <a:pt x="1429" y="1909"/>
                    <a:pt x="1365" y="1924"/>
                    <a:pt x="1300" y="1924"/>
                  </a:cubicBezTo>
                  <a:cubicBezTo>
                    <a:pt x="1253" y="1924"/>
                    <a:pt x="1205" y="1916"/>
                    <a:pt x="1159" y="1900"/>
                  </a:cubicBezTo>
                  <a:cubicBezTo>
                    <a:pt x="910" y="1773"/>
                    <a:pt x="200" y="543"/>
                    <a:pt x="200" y="238"/>
                  </a:cubicBezTo>
                  <a:cubicBezTo>
                    <a:pt x="235" y="217"/>
                    <a:pt x="275" y="207"/>
                    <a:pt x="317" y="207"/>
                  </a:cubicBezTo>
                  <a:close/>
                  <a:moveTo>
                    <a:pt x="379" y="1"/>
                  </a:moveTo>
                  <a:cubicBezTo>
                    <a:pt x="254" y="1"/>
                    <a:pt x="150" y="19"/>
                    <a:pt x="87" y="65"/>
                  </a:cubicBezTo>
                  <a:cubicBezTo>
                    <a:pt x="33" y="103"/>
                    <a:pt x="0" y="165"/>
                    <a:pt x="2" y="231"/>
                  </a:cubicBezTo>
                  <a:cubicBezTo>
                    <a:pt x="2" y="597"/>
                    <a:pt x="718" y="1915"/>
                    <a:pt x="1068" y="2089"/>
                  </a:cubicBezTo>
                  <a:cubicBezTo>
                    <a:pt x="1134" y="2122"/>
                    <a:pt x="1207" y="2138"/>
                    <a:pt x="1281" y="2138"/>
                  </a:cubicBezTo>
                  <a:cubicBezTo>
                    <a:pt x="1384" y="2138"/>
                    <a:pt x="1485" y="2116"/>
                    <a:pt x="1579" y="2074"/>
                  </a:cubicBezTo>
                  <a:cubicBezTo>
                    <a:pt x="1801" y="1992"/>
                    <a:pt x="1982" y="1828"/>
                    <a:pt x="2086" y="1617"/>
                  </a:cubicBezTo>
                  <a:cubicBezTo>
                    <a:pt x="2168" y="1361"/>
                    <a:pt x="1756" y="542"/>
                    <a:pt x="1628" y="295"/>
                  </a:cubicBezTo>
                  <a:cubicBezTo>
                    <a:pt x="1616" y="268"/>
                    <a:pt x="1594" y="250"/>
                    <a:pt x="1567" y="243"/>
                  </a:cubicBezTo>
                  <a:cubicBezTo>
                    <a:pt x="1354" y="175"/>
                    <a:pt x="766" y="1"/>
                    <a:pt x="379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37"/>
            <p:cNvSpPr/>
            <p:nvPr/>
          </p:nvSpPr>
          <p:spPr>
            <a:xfrm>
              <a:off x="5771475" y="1267550"/>
              <a:ext cx="44200" cy="35475"/>
            </a:xfrm>
            <a:custGeom>
              <a:avLst/>
              <a:gdLst/>
              <a:ahLst/>
              <a:cxnLst/>
              <a:rect l="l" t="t" r="r" b="b"/>
              <a:pathLst>
                <a:path w="1768" h="1419" extrusionOk="0">
                  <a:moveTo>
                    <a:pt x="1365" y="1"/>
                  </a:moveTo>
                  <a:cubicBezTo>
                    <a:pt x="1087" y="1"/>
                    <a:pt x="641" y="472"/>
                    <a:pt x="641" y="472"/>
                  </a:cubicBezTo>
                  <a:cubicBezTo>
                    <a:pt x="641" y="472"/>
                    <a:pt x="0" y="1073"/>
                    <a:pt x="115" y="1299"/>
                  </a:cubicBezTo>
                  <a:cubicBezTo>
                    <a:pt x="157" y="1381"/>
                    <a:pt x="262" y="1418"/>
                    <a:pt x="392" y="1418"/>
                  </a:cubicBezTo>
                  <a:cubicBezTo>
                    <a:pt x="624" y="1418"/>
                    <a:pt x="937" y="1302"/>
                    <a:pt x="1129" y="1112"/>
                  </a:cubicBezTo>
                  <a:cubicBezTo>
                    <a:pt x="1430" y="813"/>
                    <a:pt x="1768" y="361"/>
                    <a:pt x="1504" y="61"/>
                  </a:cubicBezTo>
                  <a:cubicBezTo>
                    <a:pt x="1467" y="18"/>
                    <a:pt x="1419" y="1"/>
                    <a:pt x="13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37"/>
            <p:cNvSpPr/>
            <p:nvPr/>
          </p:nvSpPr>
          <p:spPr>
            <a:xfrm>
              <a:off x="5768650" y="1265100"/>
              <a:ext cx="48600" cy="40575"/>
            </a:xfrm>
            <a:custGeom>
              <a:avLst/>
              <a:gdLst/>
              <a:ahLst/>
              <a:cxnLst/>
              <a:rect l="l" t="t" r="r" b="b"/>
              <a:pathLst>
                <a:path w="1944" h="1623" extrusionOk="0">
                  <a:moveTo>
                    <a:pt x="1499" y="200"/>
                  </a:moveTo>
                  <a:cubicBezTo>
                    <a:pt x="1518" y="200"/>
                    <a:pt x="1536" y="209"/>
                    <a:pt x="1547" y="224"/>
                  </a:cubicBezTo>
                  <a:cubicBezTo>
                    <a:pt x="1772" y="488"/>
                    <a:pt x="1363" y="942"/>
                    <a:pt x="1178" y="1128"/>
                  </a:cubicBezTo>
                  <a:cubicBezTo>
                    <a:pt x="993" y="1303"/>
                    <a:pt x="749" y="1400"/>
                    <a:pt x="496" y="1400"/>
                  </a:cubicBezTo>
                  <a:cubicBezTo>
                    <a:pt x="478" y="1400"/>
                    <a:pt x="460" y="1400"/>
                    <a:pt x="443" y="1399"/>
                  </a:cubicBezTo>
                  <a:cubicBezTo>
                    <a:pt x="410" y="1393"/>
                    <a:pt x="353" y="1380"/>
                    <a:pt x="335" y="1344"/>
                  </a:cubicBezTo>
                  <a:cubicBezTo>
                    <a:pt x="295" y="1265"/>
                    <a:pt x="541" y="924"/>
                    <a:pt x="839" y="644"/>
                  </a:cubicBezTo>
                  <a:cubicBezTo>
                    <a:pt x="992" y="474"/>
                    <a:pt x="1311" y="205"/>
                    <a:pt x="1479" y="205"/>
                  </a:cubicBezTo>
                  <a:lnTo>
                    <a:pt x="1491" y="200"/>
                  </a:lnTo>
                  <a:cubicBezTo>
                    <a:pt x="1494" y="200"/>
                    <a:pt x="1496" y="200"/>
                    <a:pt x="1499" y="200"/>
                  </a:cubicBezTo>
                  <a:close/>
                  <a:moveTo>
                    <a:pt x="1490" y="1"/>
                  </a:moveTo>
                  <a:cubicBezTo>
                    <a:pt x="1488" y="1"/>
                    <a:pt x="1486" y="1"/>
                    <a:pt x="1485" y="1"/>
                  </a:cubicBezTo>
                  <a:cubicBezTo>
                    <a:pt x="1174" y="1"/>
                    <a:pt x="739" y="441"/>
                    <a:pt x="679" y="503"/>
                  </a:cubicBezTo>
                  <a:cubicBezTo>
                    <a:pt x="468" y="702"/>
                    <a:pt x="0" y="1186"/>
                    <a:pt x="133" y="1452"/>
                  </a:cubicBezTo>
                  <a:cubicBezTo>
                    <a:pt x="186" y="1549"/>
                    <a:pt x="286" y="1612"/>
                    <a:pt x="398" y="1621"/>
                  </a:cubicBezTo>
                  <a:cubicBezTo>
                    <a:pt x="416" y="1622"/>
                    <a:pt x="435" y="1623"/>
                    <a:pt x="454" y="1623"/>
                  </a:cubicBezTo>
                  <a:cubicBezTo>
                    <a:pt x="473" y="1623"/>
                    <a:pt x="492" y="1622"/>
                    <a:pt x="511" y="1621"/>
                  </a:cubicBezTo>
                  <a:cubicBezTo>
                    <a:pt x="810" y="1613"/>
                    <a:pt x="1096" y="1497"/>
                    <a:pt x="1317" y="1293"/>
                  </a:cubicBezTo>
                  <a:cubicBezTo>
                    <a:pt x="1806" y="802"/>
                    <a:pt x="1943" y="377"/>
                    <a:pt x="1698" y="96"/>
                  </a:cubicBezTo>
                  <a:cubicBezTo>
                    <a:pt x="1645" y="36"/>
                    <a:pt x="1570" y="1"/>
                    <a:pt x="1490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37"/>
            <p:cNvSpPr/>
            <p:nvPr/>
          </p:nvSpPr>
          <p:spPr>
            <a:xfrm>
              <a:off x="5738000" y="1232075"/>
              <a:ext cx="48800" cy="48225"/>
            </a:xfrm>
            <a:custGeom>
              <a:avLst/>
              <a:gdLst/>
              <a:ahLst/>
              <a:cxnLst/>
              <a:rect l="l" t="t" r="r" b="b"/>
              <a:pathLst>
                <a:path w="1952" h="1929" extrusionOk="0">
                  <a:moveTo>
                    <a:pt x="260" y="1"/>
                  </a:moveTo>
                  <a:cubicBezTo>
                    <a:pt x="107" y="1"/>
                    <a:pt x="1" y="34"/>
                    <a:pt x="1" y="126"/>
                  </a:cubicBezTo>
                  <a:cubicBezTo>
                    <a:pt x="1" y="466"/>
                    <a:pt x="713" y="1739"/>
                    <a:pt x="1013" y="1891"/>
                  </a:cubicBezTo>
                  <a:cubicBezTo>
                    <a:pt x="1066" y="1917"/>
                    <a:pt x="1123" y="1929"/>
                    <a:pt x="1184" y="1929"/>
                  </a:cubicBezTo>
                  <a:cubicBezTo>
                    <a:pt x="1471" y="1929"/>
                    <a:pt x="1815" y="1665"/>
                    <a:pt x="1877" y="1480"/>
                  </a:cubicBezTo>
                  <a:cubicBezTo>
                    <a:pt x="1951" y="1253"/>
                    <a:pt x="1424" y="239"/>
                    <a:pt x="1424" y="239"/>
                  </a:cubicBezTo>
                  <a:cubicBezTo>
                    <a:pt x="1424" y="239"/>
                    <a:pt x="671" y="1"/>
                    <a:pt x="2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37"/>
            <p:cNvSpPr/>
            <p:nvPr/>
          </p:nvSpPr>
          <p:spPr>
            <a:xfrm>
              <a:off x="5735300" y="1229500"/>
              <a:ext cx="54225" cy="53450"/>
            </a:xfrm>
            <a:custGeom>
              <a:avLst/>
              <a:gdLst/>
              <a:ahLst/>
              <a:cxnLst/>
              <a:rect l="l" t="t" r="r" b="b"/>
              <a:pathLst>
                <a:path w="2169" h="2138" extrusionOk="0">
                  <a:moveTo>
                    <a:pt x="318" y="207"/>
                  </a:moveTo>
                  <a:cubicBezTo>
                    <a:pt x="327" y="207"/>
                    <a:pt x="336" y="207"/>
                    <a:pt x="346" y="208"/>
                  </a:cubicBezTo>
                  <a:cubicBezTo>
                    <a:pt x="721" y="237"/>
                    <a:pt x="1092" y="313"/>
                    <a:pt x="1447" y="432"/>
                  </a:cubicBezTo>
                  <a:cubicBezTo>
                    <a:pt x="1687" y="893"/>
                    <a:pt x="1909" y="1440"/>
                    <a:pt x="1875" y="1548"/>
                  </a:cubicBezTo>
                  <a:cubicBezTo>
                    <a:pt x="1788" y="1700"/>
                    <a:pt x="1651" y="1816"/>
                    <a:pt x="1488" y="1879"/>
                  </a:cubicBezTo>
                  <a:cubicBezTo>
                    <a:pt x="1429" y="1909"/>
                    <a:pt x="1365" y="1924"/>
                    <a:pt x="1300" y="1924"/>
                  </a:cubicBezTo>
                  <a:cubicBezTo>
                    <a:pt x="1253" y="1924"/>
                    <a:pt x="1205" y="1916"/>
                    <a:pt x="1160" y="1900"/>
                  </a:cubicBezTo>
                  <a:cubicBezTo>
                    <a:pt x="910" y="1773"/>
                    <a:pt x="203" y="543"/>
                    <a:pt x="203" y="238"/>
                  </a:cubicBezTo>
                  <a:cubicBezTo>
                    <a:pt x="238" y="217"/>
                    <a:pt x="277" y="207"/>
                    <a:pt x="318" y="207"/>
                  </a:cubicBezTo>
                  <a:close/>
                  <a:moveTo>
                    <a:pt x="378" y="1"/>
                  </a:moveTo>
                  <a:cubicBezTo>
                    <a:pt x="252" y="1"/>
                    <a:pt x="148" y="19"/>
                    <a:pt x="85" y="65"/>
                  </a:cubicBezTo>
                  <a:cubicBezTo>
                    <a:pt x="31" y="104"/>
                    <a:pt x="0" y="165"/>
                    <a:pt x="2" y="231"/>
                  </a:cubicBezTo>
                  <a:cubicBezTo>
                    <a:pt x="2" y="597"/>
                    <a:pt x="721" y="1915"/>
                    <a:pt x="1068" y="2089"/>
                  </a:cubicBezTo>
                  <a:cubicBezTo>
                    <a:pt x="1135" y="2122"/>
                    <a:pt x="1208" y="2138"/>
                    <a:pt x="1281" y="2138"/>
                  </a:cubicBezTo>
                  <a:cubicBezTo>
                    <a:pt x="1383" y="2138"/>
                    <a:pt x="1486" y="2116"/>
                    <a:pt x="1580" y="2074"/>
                  </a:cubicBezTo>
                  <a:cubicBezTo>
                    <a:pt x="1800" y="1992"/>
                    <a:pt x="1982" y="1828"/>
                    <a:pt x="2085" y="1617"/>
                  </a:cubicBezTo>
                  <a:cubicBezTo>
                    <a:pt x="2168" y="1361"/>
                    <a:pt x="1757" y="542"/>
                    <a:pt x="1629" y="295"/>
                  </a:cubicBezTo>
                  <a:cubicBezTo>
                    <a:pt x="1616" y="268"/>
                    <a:pt x="1593" y="250"/>
                    <a:pt x="1565" y="243"/>
                  </a:cubicBezTo>
                  <a:cubicBezTo>
                    <a:pt x="1353" y="175"/>
                    <a:pt x="764" y="1"/>
                    <a:pt x="378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37"/>
            <p:cNvSpPr/>
            <p:nvPr/>
          </p:nvSpPr>
          <p:spPr>
            <a:xfrm>
              <a:off x="5746950" y="1267550"/>
              <a:ext cx="44250" cy="35475"/>
            </a:xfrm>
            <a:custGeom>
              <a:avLst/>
              <a:gdLst/>
              <a:ahLst/>
              <a:cxnLst/>
              <a:rect l="l" t="t" r="r" b="b"/>
              <a:pathLst>
                <a:path w="1770" h="1419" extrusionOk="0">
                  <a:moveTo>
                    <a:pt x="1367" y="1"/>
                  </a:moveTo>
                  <a:cubicBezTo>
                    <a:pt x="1090" y="1"/>
                    <a:pt x="640" y="472"/>
                    <a:pt x="640" y="472"/>
                  </a:cubicBezTo>
                  <a:cubicBezTo>
                    <a:pt x="640" y="472"/>
                    <a:pt x="0" y="1073"/>
                    <a:pt x="113" y="1299"/>
                  </a:cubicBezTo>
                  <a:cubicBezTo>
                    <a:pt x="154" y="1381"/>
                    <a:pt x="259" y="1418"/>
                    <a:pt x="390" y="1418"/>
                  </a:cubicBezTo>
                  <a:cubicBezTo>
                    <a:pt x="622" y="1418"/>
                    <a:pt x="937" y="1302"/>
                    <a:pt x="1129" y="1112"/>
                  </a:cubicBezTo>
                  <a:cubicBezTo>
                    <a:pt x="1430" y="813"/>
                    <a:pt x="1769" y="361"/>
                    <a:pt x="1504" y="61"/>
                  </a:cubicBezTo>
                  <a:cubicBezTo>
                    <a:pt x="1468" y="18"/>
                    <a:pt x="1420" y="1"/>
                    <a:pt x="13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37"/>
            <p:cNvSpPr/>
            <p:nvPr/>
          </p:nvSpPr>
          <p:spPr>
            <a:xfrm>
              <a:off x="5744225" y="1265100"/>
              <a:ext cx="48675" cy="40575"/>
            </a:xfrm>
            <a:custGeom>
              <a:avLst/>
              <a:gdLst/>
              <a:ahLst/>
              <a:cxnLst/>
              <a:rect l="l" t="t" r="r" b="b"/>
              <a:pathLst>
                <a:path w="1947" h="1623" extrusionOk="0">
                  <a:moveTo>
                    <a:pt x="1499" y="200"/>
                  </a:moveTo>
                  <a:cubicBezTo>
                    <a:pt x="1518" y="200"/>
                    <a:pt x="1537" y="208"/>
                    <a:pt x="1549" y="224"/>
                  </a:cubicBezTo>
                  <a:cubicBezTo>
                    <a:pt x="1772" y="488"/>
                    <a:pt x="1366" y="942"/>
                    <a:pt x="1178" y="1128"/>
                  </a:cubicBezTo>
                  <a:cubicBezTo>
                    <a:pt x="993" y="1303"/>
                    <a:pt x="750" y="1400"/>
                    <a:pt x="497" y="1400"/>
                  </a:cubicBezTo>
                  <a:cubicBezTo>
                    <a:pt x="479" y="1400"/>
                    <a:pt x="461" y="1400"/>
                    <a:pt x="443" y="1399"/>
                  </a:cubicBezTo>
                  <a:cubicBezTo>
                    <a:pt x="410" y="1393"/>
                    <a:pt x="353" y="1380"/>
                    <a:pt x="336" y="1344"/>
                  </a:cubicBezTo>
                  <a:cubicBezTo>
                    <a:pt x="297" y="1265"/>
                    <a:pt x="541" y="925"/>
                    <a:pt x="839" y="644"/>
                  </a:cubicBezTo>
                  <a:cubicBezTo>
                    <a:pt x="995" y="474"/>
                    <a:pt x="1311" y="205"/>
                    <a:pt x="1479" y="205"/>
                  </a:cubicBezTo>
                  <a:lnTo>
                    <a:pt x="1494" y="200"/>
                  </a:lnTo>
                  <a:cubicBezTo>
                    <a:pt x="1496" y="200"/>
                    <a:pt x="1497" y="200"/>
                    <a:pt x="1499" y="200"/>
                  </a:cubicBezTo>
                  <a:close/>
                  <a:moveTo>
                    <a:pt x="1493" y="1"/>
                  </a:moveTo>
                  <a:cubicBezTo>
                    <a:pt x="1491" y="1"/>
                    <a:pt x="1490" y="1"/>
                    <a:pt x="1488" y="1"/>
                  </a:cubicBezTo>
                  <a:cubicBezTo>
                    <a:pt x="1178" y="1"/>
                    <a:pt x="739" y="441"/>
                    <a:pt x="680" y="503"/>
                  </a:cubicBezTo>
                  <a:cubicBezTo>
                    <a:pt x="470" y="702"/>
                    <a:pt x="1" y="1186"/>
                    <a:pt x="136" y="1452"/>
                  </a:cubicBezTo>
                  <a:cubicBezTo>
                    <a:pt x="188" y="1549"/>
                    <a:pt x="288" y="1613"/>
                    <a:pt x="398" y="1621"/>
                  </a:cubicBezTo>
                  <a:cubicBezTo>
                    <a:pt x="417" y="1622"/>
                    <a:pt x="435" y="1623"/>
                    <a:pt x="454" y="1623"/>
                  </a:cubicBezTo>
                  <a:cubicBezTo>
                    <a:pt x="473" y="1623"/>
                    <a:pt x="492" y="1622"/>
                    <a:pt x="511" y="1621"/>
                  </a:cubicBezTo>
                  <a:cubicBezTo>
                    <a:pt x="812" y="1613"/>
                    <a:pt x="1099" y="1497"/>
                    <a:pt x="1321" y="1293"/>
                  </a:cubicBezTo>
                  <a:cubicBezTo>
                    <a:pt x="1811" y="802"/>
                    <a:pt x="1947" y="377"/>
                    <a:pt x="1701" y="96"/>
                  </a:cubicBezTo>
                  <a:cubicBezTo>
                    <a:pt x="1648" y="35"/>
                    <a:pt x="1573" y="1"/>
                    <a:pt x="1493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37"/>
            <p:cNvSpPr/>
            <p:nvPr/>
          </p:nvSpPr>
          <p:spPr>
            <a:xfrm>
              <a:off x="5727100" y="1218000"/>
              <a:ext cx="35475" cy="56200"/>
            </a:xfrm>
            <a:custGeom>
              <a:avLst/>
              <a:gdLst/>
              <a:ahLst/>
              <a:cxnLst/>
              <a:rect l="l" t="t" r="r" b="b"/>
              <a:pathLst>
                <a:path w="1419" h="2248" extrusionOk="0">
                  <a:moveTo>
                    <a:pt x="248" y="0"/>
                  </a:moveTo>
                  <a:cubicBezTo>
                    <a:pt x="202" y="0"/>
                    <a:pt x="167" y="17"/>
                    <a:pt x="148" y="56"/>
                  </a:cubicBezTo>
                  <a:cubicBezTo>
                    <a:pt x="1" y="359"/>
                    <a:pt x="87" y="1822"/>
                    <a:pt x="294" y="2084"/>
                  </a:cubicBezTo>
                  <a:cubicBezTo>
                    <a:pt x="387" y="2202"/>
                    <a:pt x="555" y="2248"/>
                    <a:pt x="727" y="2248"/>
                  </a:cubicBezTo>
                  <a:cubicBezTo>
                    <a:pt x="940" y="2248"/>
                    <a:pt x="1159" y="2177"/>
                    <a:pt x="1251" y="2084"/>
                  </a:cubicBezTo>
                  <a:cubicBezTo>
                    <a:pt x="1418" y="1916"/>
                    <a:pt x="1384" y="776"/>
                    <a:pt x="1384" y="776"/>
                  </a:cubicBezTo>
                  <a:cubicBezTo>
                    <a:pt x="1384" y="776"/>
                    <a:pt x="558" y="0"/>
                    <a:pt x="2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37"/>
            <p:cNvSpPr/>
            <p:nvPr/>
          </p:nvSpPr>
          <p:spPr>
            <a:xfrm>
              <a:off x="5724450" y="1215325"/>
              <a:ext cx="40375" cy="61600"/>
            </a:xfrm>
            <a:custGeom>
              <a:avLst/>
              <a:gdLst/>
              <a:ahLst/>
              <a:cxnLst/>
              <a:rect l="l" t="t" r="r" b="b"/>
              <a:pathLst>
                <a:path w="1615" h="2464" extrusionOk="0">
                  <a:moveTo>
                    <a:pt x="361" y="208"/>
                  </a:moveTo>
                  <a:cubicBezTo>
                    <a:pt x="497" y="208"/>
                    <a:pt x="954" y="533"/>
                    <a:pt x="1384" y="933"/>
                  </a:cubicBezTo>
                  <a:cubicBezTo>
                    <a:pt x="1395" y="1450"/>
                    <a:pt x="1359" y="2041"/>
                    <a:pt x="1280" y="2123"/>
                  </a:cubicBezTo>
                  <a:cubicBezTo>
                    <a:pt x="1156" y="2208"/>
                    <a:pt x="1008" y="2254"/>
                    <a:pt x="859" y="2254"/>
                  </a:cubicBezTo>
                  <a:cubicBezTo>
                    <a:pt x="836" y="2254"/>
                    <a:pt x="813" y="2253"/>
                    <a:pt x="790" y="2251"/>
                  </a:cubicBezTo>
                  <a:cubicBezTo>
                    <a:pt x="785" y="2251"/>
                    <a:pt x="780" y="2251"/>
                    <a:pt x="774" y="2251"/>
                  </a:cubicBezTo>
                  <a:cubicBezTo>
                    <a:pt x="665" y="2251"/>
                    <a:pt x="560" y="2207"/>
                    <a:pt x="485" y="2127"/>
                  </a:cubicBezTo>
                  <a:cubicBezTo>
                    <a:pt x="314" y="1899"/>
                    <a:pt x="214" y="483"/>
                    <a:pt x="343" y="208"/>
                  </a:cubicBezTo>
                  <a:close/>
                  <a:moveTo>
                    <a:pt x="349" y="0"/>
                  </a:moveTo>
                  <a:cubicBezTo>
                    <a:pt x="334" y="0"/>
                    <a:pt x="320" y="1"/>
                    <a:pt x="306" y="4"/>
                  </a:cubicBezTo>
                  <a:cubicBezTo>
                    <a:pt x="241" y="14"/>
                    <a:pt x="186" y="58"/>
                    <a:pt x="159" y="117"/>
                  </a:cubicBezTo>
                  <a:cubicBezTo>
                    <a:pt x="1" y="434"/>
                    <a:pt x="77" y="1943"/>
                    <a:pt x="317" y="2249"/>
                  </a:cubicBezTo>
                  <a:cubicBezTo>
                    <a:pt x="430" y="2384"/>
                    <a:pt x="596" y="2462"/>
                    <a:pt x="772" y="2462"/>
                  </a:cubicBezTo>
                  <a:cubicBezTo>
                    <a:pt x="773" y="2462"/>
                    <a:pt x="775" y="2462"/>
                    <a:pt x="777" y="2462"/>
                  </a:cubicBezTo>
                  <a:lnTo>
                    <a:pt x="836" y="2462"/>
                  </a:lnTo>
                  <a:cubicBezTo>
                    <a:pt x="849" y="2463"/>
                    <a:pt x="861" y="2463"/>
                    <a:pt x="874" y="2463"/>
                  </a:cubicBezTo>
                  <a:cubicBezTo>
                    <a:pt x="1077" y="2463"/>
                    <a:pt x="1275" y="2395"/>
                    <a:pt x="1433" y="2269"/>
                  </a:cubicBezTo>
                  <a:cubicBezTo>
                    <a:pt x="1615" y="2081"/>
                    <a:pt x="1596" y="1159"/>
                    <a:pt x="1596" y="880"/>
                  </a:cubicBezTo>
                  <a:cubicBezTo>
                    <a:pt x="1596" y="851"/>
                    <a:pt x="1584" y="824"/>
                    <a:pt x="1561" y="805"/>
                  </a:cubicBezTo>
                  <a:cubicBezTo>
                    <a:pt x="1356" y="611"/>
                    <a:pt x="683" y="0"/>
                    <a:pt x="349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37"/>
            <p:cNvSpPr/>
            <p:nvPr/>
          </p:nvSpPr>
          <p:spPr>
            <a:xfrm>
              <a:off x="5713600" y="1266400"/>
              <a:ext cx="47450" cy="24625"/>
            </a:xfrm>
            <a:custGeom>
              <a:avLst/>
              <a:gdLst/>
              <a:ahLst/>
              <a:cxnLst/>
              <a:rect l="l" t="t" r="r" b="b"/>
              <a:pathLst>
                <a:path w="1898" h="985" extrusionOk="0">
                  <a:moveTo>
                    <a:pt x="1501" y="0"/>
                  </a:moveTo>
                  <a:cubicBezTo>
                    <a:pt x="1217" y="0"/>
                    <a:pt x="834" y="147"/>
                    <a:pt x="834" y="147"/>
                  </a:cubicBezTo>
                  <a:cubicBezTo>
                    <a:pt x="834" y="147"/>
                    <a:pt x="0" y="410"/>
                    <a:pt x="2" y="662"/>
                  </a:cubicBezTo>
                  <a:cubicBezTo>
                    <a:pt x="4" y="849"/>
                    <a:pt x="332" y="984"/>
                    <a:pt x="665" y="984"/>
                  </a:cubicBezTo>
                  <a:cubicBezTo>
                    <a:pt x="780" y="984"/>
                    <a:pt x="895" y="968"/>
                    <a:pt x="998" y="933"/>
                  </a:cubicBezTo>
                  <a:cubicBezTo>
                    <a:pt x="1398" y="794"/>
                    <a:pt x="1897" y="534"/>
                    <a:pt x="1791" y="148"/>
                  </a:cubicBezTo>
                  <a:cubicBezTo>
                    <a:pt x="1760" y="37"/>
                    <a:pt x="1643" y="0"/>
                    <a:pt x="15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37"/>
            <p:cNvSpPr/>
            <p:nvPr/>
          </p:nvSpPr>
          <p:spPr>
            <a:xfrm>
              <a:off x="5710975" y="1263750"/>
              <a:ext cx="52475" cy="29950"/>
            </a:xfrm>
            <a:custGeom>
              <a:avLst/>
              <a:gdLst/>
              <a:ahLst/>
              <a:cxnLst/>
              <a:rect l="l" t="t" r="r" b="b"/>
              <a:pathLst>
                <a:path w="2099" h="1198" extrusionOk="0">
                  <a:moveTo>
                    <a:pt x="1637" y="213"/>
                  </a:moveTo>
                  <a:cubicBezTo>
                    <a:pt x="1680" y="213"/>
                    <a:pt x="1722" y="220"/>
                    <a:pt x="1761" y="235"/>
                  </a:cubicBezTo>
                  <a:cubicBezTo>
                    <a:pt x="1782" y="244"/>
                    <a:pt x="1797" y="262"/>
                    <a:pt x="1803" y="283"/>
                  </a:cubicBezTo>
                  <a:cubicBezTo>
                    <a:pt x="1892" y="610"/>
                    <a:pt x="1325" y="850"/>
                    <a:pt x="1074" y="935"/>
                  </a:cubicBezTo>
                  <a:cubicBezTo>
                    <a:pt x="975" y="967"/>
                    <a:pt x="873" y="982"/>
                    <a:pt x="771" y="982"/>
                  </a:cubicBezTo>
                  <a:cubicBezTo>
                    <a:pt x="606" y="982"/>
                    <a:pt x="442" y="941"/>
                    <a:pt x="294" y="860"/>
                  </a:cubicBezTo>
                  <a:cubicBezTo>
                    <a:pt x="269" y="841"/>
                    <a:pt x="221" y="802"/>
                    <a:pt x="221" y="764"/>
                  </a:cubicBezTo>
                  <a:cubicBezTo>
                    <a:pt x="221" y="674"/>
                    <a:pt x="589" y="475"/>
                    <a:pt x="979" y="353"/>
                  </a:cubicBezTo>
                  <a:cubicBezTo>
                    <a:pt x="1183" y="272"/>
                    <a:pt x="1399" y="226"/>
                    <a:pt x="1619" y="214"/>
                  </a:cubicBezTo>
                  <a:lnTo>
                    <a:pt x="1608" y="214"/>
                  </a:lnTo>
                  <a:cubicBezTo>
                    <a:pt x="1617" y="213"/>
                    <a:pt x="1627" y="213"/>
                    <a:pt x="1637" y="213"/>
                  </a:cubicBezTo>
                  <a:close/>
                  <a:moveTo>
                    <a:pt x="1603" y="0"/>
                  </a:moveTo>
                  <a:cubicBezTo>
                    <a:pt x="1316" y="0"/>
                    <a:pt x="966" y="128"/>
                    <a:pt x="905" y="152"/>
                  </a:cubicBezTo>
                  <a:cubicBezTo>
                    <a:pt x="629" y="239"/>
                    <a:pt x="1" y="472"/>
                    <a:pt x="1" y="768"/>
                  </a:cubicBezTo>
                  <a:cubicBezTo>
                    <a:pt x="7" y="880"/>
                    <a:pt x="69" y="979"/>
                    <a:pt x="165" y="1037"/>
                  </a:cubicBezTo>
                  <a:cubicBezTo>
                    <a:pt x="336" y="1142"/>
                    <a:pt x="533" y="1197"/>
                    <a:pt x="735" y="1197"/>
                  </a:cubicBezTo>
                  <a:cubicBezTo>
                    <a:pt x="745" y="1197"/>
                    <a:pt x="756" y="1197"/>
                    <a:pt x="766" y="1197"/>
                  </a:cubicBezTo>
                  <a:cubicBezTo>
                    <a:pt x="774" y="1197"/>
                    <a:pt x="782" y="1197"/>
                    <a:pt x="790" y="1197"/>
                  </a:cubicBezTo>
                  <a:cubicBezTo>
                    <a:pt x="910" y="1197"/>
                    <a:pt x="1030" y="1176"/>
                    <a:pt x="1146" y="1140"/>
                  </a:cubicBezTo>
                  <a:cubicBezTo>
                    <a:pt x="1785" y="911"/>
                    <a:pt x="2099" y="588"/>
                    <a:pt x="1999" y="227"/>
                  </a:cubicBezTo>
                  <a:cubicBezTo>
                    <a:pt x="1977" y="149"/>
                    <a:pt x="1923" y="83"/>
                    <a:pt x="1849" y="47"/>
                  </a:cubicBezTo>
                  <a:cubicBezTo>
                    <a:pt x="1781" y="13"/>
                    <a:pt x="1695" y="0"/>
                    <a:pt x="1603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37"/>
            <p:cNvSpPr/>
            <p:nvPr/>
          </p:nvSpPr>
          <p:spPr>
            <a:xfrm>
              <a:off x="5643475" y="1194225"/>
              <a:ext cx="105325" cy="61825"/>
            </a:xfrm>
            <a:custGeom>
              <a:avLst/>
              <a:gdLst/>
              <a:ahLst/>
              <a:cxnLst/>
              <a:rect l="l" t="t" r="r" b="b"/>
              <a:pathLst>
                <a:path w="4213" h="2473" extrusionOk="0">
                  <a:moveTo>
                    <a:pt x="2150" y="1"/>
                  </a:moveTo>
                  <a:cubicBezTo>
                    <a:pt x="1946" y="1"/>
                    <a:pt x="1742" y="9"/>
                    <a:pt x="1538" y="26"/>
                  </a:cubicBezTo>
                  <a:cubicBezTo>
                    <a:pt x="1324" y="41"/>
                    <a:pt x="1118" y="115"/>
                    <a:pt x="946" y="241"/>
                  </a:cubicBezTo>
                  <a:cubicBezTo>
                    <a:pt x="609" y="483"/>
                    <a:pt x="92" y="933"/>
                    <a:pt x="58" y="1457"/>
                  </a:cubicBezTo>
                  <a:cubicBezTo>
                    <a:pt x="0" y="2246"/>
                    <a:pt x="789" y="2472"/>
                    <a:pt x="1520" y="2472"/>
                  </a:cubicBezTo>
                  <a:cubicBezTo>
                    <a:pt x="2253" y="2472"/>
                    <a:pt x="3654" y="1457"/>
                    <a:pt x="3654" y="1457"/>
                  </a:cubicBezTo>
                  <a:cubicBezTo>
                    <a:pt x="3654" y="1457"/>
                    <a:pt x="4212" y="312"/>
                    <a:pt x="3594" y="144"/>
                  </a:cubicBezTo>
                  <a:cubicBezTo>
                    <a:pt x="3118" y="48"/>
                    <a:pt x="2634" y="1"/>
                    <a:pt x="21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37"/>
            <p:cNvSpPr/>
            <p:nvPr/>
          </p:nvSpPr>
          <p:spPr>
            <a:xfrm>
              <a:off x="5641500" y="1191725"/>
              <a:ext cx="104975" cy="66900"/>
            </a:xfrm>
            <a:custGeom>
              <a:avLst/>
              <a:gdLst/>
              <a:ahLst/>
              <a:cxnLst/>
              <a:rect l="l" t="t" r="r" b="b"/>
              <a:pathLst>
                <a:path w="4199" h="2676" extrusionOk="0">
                  <a:moveTo>
                    <a:pt x="2452" y="212"/>
                  </a:moveTo>
                  <a:cubicBezTo>
                    <a:pt x="2853" y="212"/>
                    <a:pt x="3252" y="256"/>
                    <a:pt x="3644" y="342"/>
                  </a:cubicBezTo>
                  <a:cubicBezTo>
                    <a:pt x="3721" y="360"/>
                    <a:pt x="3786" y="414"/>
                    <a:pt x="3818" y="486"/>
                  </a:cubicBezTo>
                  <a:cubicBezTo>
                    <a:pt x="3937" y="749"/>
                    <a:pt x="3743" y="1270"/>
                    <a:pt x="3645" y="1483"/>
                  </a:cubicBezTo>
                  <a:cubicBezTo>
                    <a:pt x="3466" y="1609"/>
                    <a:pt x="2231" y="2461"/>
                    <a:pt x="1592" y="2461"/>
                  </a:cubicBezTo>
                  <a:cubicBezTo>
                    <a:pt x="1273" y="2461"/>
                    <a:pt x="695" y="2415"/>
                    <a:pt x="405" y="2103"/>
                  </a:cubicBezTo>
                  <a:cubicBezTo>
                    <a:pt x="271" y="1958"/>
                    <a:pt x="209" y="1758"/>
                    <a:pt x="235" y="1561"/>
                  </a:cubicBezTo>
                  <a:cubicBezTo>
                    <a:pt x="277" y="1063"/>
                    <a:pt x="788" y="637"/>
                    <a:pt x="1089" y="422"/>
                  </a:cubicBezTo>
                  <a:cubicBezTo>
                    <a:pt x="1245" y="311"/>
                    <a:pt x="1431" y="244"/>
                    <a:pt x="1623" y="233"/>
                  </a:cubicBezTo>
                  <a:cubicBezTo>
                    <a:pt x="1811" y="214"/>
                    <a:pt x="2056" y="214"/>
                    <a:pt x="2323" y="214"/>
                  </a:cubicBezTo>
                  <a:cubicBezTo>
                    <a:pt x="2366" y="213"/>
                    <a:pt x="2409" y="212"/>
                    <a:pt x="2452" y="212"/>
                  </a:cubicBezTo>
                  <a:close/>
                  <a:moveTo>
                    <a:pt x="2308" y="0"/>
                  </a:moveTo>
                  <a:cubicBezTo>
                    <a:pt x="2039" y="0"/>
                    <a:pt x="1791" y="10"/>
                    <a:pt x="1602" y="20"/>
                  </a:cubicBezTo>
                  <a:cubicBezTo>
                    <a:pt x="1371" y="34"/>
                    <a:pt x="1150" y="114"/>
                    <a:pt x="962" y="250"/>
                  </a:cubicBezTo>
                  <a:cubicBezTo>
                    <a:pt x="560" y="539"/>
                    <a:pt x="69" y="999"/>
                    <a:pt x="30" y="1547"/>
                  </a:cubicBezTo>
                  <a:cubicBezTo>
                    <a:pt x="0" y="1803"/>
                    <a:pt x="83" y="2059"/>
                    <a:pt x="259" y="2248"/>
                  </a:cubicBezTo>
                  <a:cubicBezTo>
                    <a:pt x="585" y="2601"/>
                    <a:pt x="1173" y="2675"/>
                    <a:pt x="1599" y="2675"/>
                  </a:cubicBezTo>
                  <a:cubicBezTo>
                    <a:pt x="2357" y="2675"/>
                    <a:pt x="3743" y="1690"/>
                    <a:pt x="3792" y="1640"/>
                  </a:cubicBezTo>
                  <a:cubicBezTo>
                    <a:pt x="3807" y="1630"/>
                    <a:pt x="3819" y="1617"/>
                    <a:pt x="3827" y="1600"/>
                  </a:cubicBezTo>
                  <a:cubicBezTo>
                    <a:pt x="3864" y="1521"/>
                    <a:pt x="4199" y="813"/>
                    <a:pt x="4011" y="399"/>
                  </a:cubicBezTo>
                  <a:cubicBezTo>
                    <a:pt x="3953" y="268"/>
                    <a:pt x="3837" y="171"/>
                    <a:pt x="3699" y="137"/>
                  </a:cubicBezTo>
                  <a:cubicBezTo>
                    <a:pt x="3305" y="30"/>
                    <a:pt x="2776" y="0"/>
                    <a:pt x="2308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37"/>
            <p:cNvSpPr/>
            <p:nvPr/>
          </p:nvSpPr>
          <p:spPr>
            <a:xfrm>
              <a:off x="5695575" y="1197900"/>
              <a:ext cx="92900" cy="48825"/>
            </a:xfrm>
            <a:custGeom>
              <a:avLst/>
              <a:gdLst/>
              <a:ahLst/>
              <a:cxnLst/>
              <a:rect l="l" t="t" r="r" b="b"/>
              <a:pathLst>
                <a:path w="3716" h="1953" extrusionOk="0">
                  <a:moveTo>
                    <a:pt x="1737" y="0"/>
                  </a:moveTo>
                  <a:cubicBezTo>
                    <a:pt x="1547" y="0"/>
                    <a:pt x="1360" y="20"/>
                    <a:pt x="1177" y="70"/>
                  </a:cubicBezTo>
                  <a:cubicBezTo>
                    <a:pt x="553" y="238"/>
                    <a:pt x="1" y="1364"/>
                    <a:pt x="337" y="1813"/>
                  </a:cubicBezTo>
                  <a:cubicBezTo>
                    <a:pt x="856" y="1906"/>
                    <a:pt x="1382" y="1953"/>
                    <a:pt x="1908" y="1953"/>
                  </a:cubicBezTo>
                  <a:cubicBezTo>
                    <a:pt x="2135" y="1953"/>
                    <a:pt x="2362" y="1944"/>
                    <a:pt x="2588" y="1926"/>
                  </a:cubicBezTo>
                  <a:cubicBezTo>
                    <a:pt x="3656" y="1813"/>
                    <a:pt x="3715" y="406"/>
                    <a:pt x="3096" y="238"/>
                  </a:cubicBezTo>
                  <a:cubicBezTo>
                    <a:pt x="2659" y="119"/>
                    <a:pt x="2193" y="0"/>
                    <a:pt x="17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37"/>
            <p:cNvSpPr/>
            <p:nvPr/>
          </p:nvSpPr>
          <p:spPr>
            <a:xfrm>
              <a:off x="5697800" y="1195450"/>
              <a:ext cx="88525" cy="54125"/>
            </a:xfrm>
            <a:custGeom>
              <a:avLst/>
              <a:gdLst/>
              <a:ahLst/>
              <a:cxnLst/>
              <a:rect l="l" t="t" r="r" b="b"/>
              <a:pathLst>
                <a:path w="3541" h="2165" extrusionOk="0">
                  <a:moveTo>
                    <a:pt x="1648" y="210"/>
                  </a:moveTo>
                  <a:cubicBezTo>
                    <a:pt x="2073" y="210"/>
                    <a:pt x="2519" y="320"/>
                    <a:pt x="2977" y="445"/>
                  </a:cubicBezTo>
                  <a:cubicBezTo>
                    <a:pt x="3190" y="495"/>
                    <a:pt x="3321" y="762"/>
                    <a:pt x="3296" y="1083"/>
                  </a:cubicBezTo>
                  <a:cubicBezTo>
                    <a:pt x="3272" y="1524"/>
                    <a:pt x="2928" y="1880"/>
                    <a:pt x="2489" y="1919"/>
                  </a:cubicBezTo>
                  <a:cubicBezTo>
                    <a:pt x="2267" y="1935"/>
                    <a:pt x="2045" y="1943"/>
                    <a:pt x="1823" y="1943"/>
                  </a:cubicBezTo>
                  <a:cubicBezTo>
                    <a:pt x="1317" y="1943"/>
                    <a:pt x="812" y="1901"/>
                    <a:pt x="312" y="1816"/>
                  </a:cubicBezTo>
                  <a:cubicBezTo>
                    <a:pt x="230" y="1613"/>
                    <a:pt x="236" y="1386"/>
                    <a:pt x="325" y="1186"/>
                  </a:cubicBezTo>
                  <a:cubicBezTo>
                    <a:pt x="480" y="742"/>
                    <a:pt x="811" y="361"/>
                    <a:pt x="1121" y="276"/>
                  </a:cubicBezTo>
                  <a:cubicBezTo>
                    <a:pt x="1292" y="230"/>
                    <a:pt x="1468" y="210"/>
                    <a:pt x="1648" y="210"/>
                  </a:cubicBezTo>
                  <a:close/>
                  <a:moveTo>
                    <a:pt x="1648" y="1"/>
                  </a:moveTo>
                  <a:cubicBezTo>
                    <a:pt x="1451" y="1"/>
                    <a:pt x="1256" y="23"/>
                    <a:pt x="1064" y="75"/>
                  </a:cubicBezTo>
                  <a:cubicBezTo>
                    <a:pt x="623" y="195"/>
                    <a:pt x="267" y="696"/>
                    <a:pt x="121" y="1122"/>
                  </a:cubicBezTo>
                  <a:cubicBezTo>
                    <a:pt x="1" y="1471"/>
                    <a:pt x="13" y="1777"/>
                    <a:pt x="163" y="1975"/>
                  </a:cubicBezTo>
                  <a:cubicBezTo>
                    <a:pt x="180" y="1996"/>
                    <a:pt x="202" y="2011"/>
                    <a:pt x="229" y="2016"/>
                  </a:cubicBezTo>
                  <a:cubicBezTo>
                    <a:pt x="763" y="2112"/>
                    <a:pt x="1307" y="2161"/>
                    <a:pt x="1850" y="2163"/>
                  </a:cubicBezTo>
                  <a:lnTo>
                    <a:pt x="1849" y="2163"/>
                  </a:lnTo>
                  <a:cubicBezTo>
                    <a:pt x="1886" y="2164"/>
                    <a:pt x="1924" y="2164"/>
                    <a:pt x="1962" y="2164"/>
                  </a:cubicBezTo>
                  <a:cubicBezTo>
                    <a:pt x="2145" y="2164"/>
                    <a:pt x="2328" y="2155"/>
                    <a:pt x="2510" y="2139"/>
                  </a:cubicBezTo>
                  <a:cubicBezTo>
                    <a:pt x="3052" y="2091"/>
                    <a:pt x="3475" y="1654"/>
                    <a:pt x="3506" y="1112"/>
                  </a:cubicBezTo>
                  <a:cubicBezTo>
                    <a:pt x="3540" y="686"/>
                    <a:pt x="3346" y="329"/>
                    <a:pt x="3035" y="244"/>
                  </a:cubicBezTo>
                  <a:cubicBezTo>
                    <a:pt x="2556" y="114"/>
                    <a:pt x="2095" y="1"/>
                    <a:pt x="1648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37"/>
            <p:cNvSpPr/>
            <p:nvPr/>
          </p:nvSpPr>
          <p:spPr>
            <a:xfrm>
              <a:off x="5645800" y="1233250"/>
              <a:ext cx="55375" cy="74350"/>
            </a:xfrm>
            <a:custGeom>
              <a:avLst/>
              <a:gdLst/>
              <a:ahLst/>
              <a:cxnLst/>
              <a:rect l="l" t="t" r="r" b="b"/>
              <a:pathLst>
                <a:path w="2215" h="2974" extrusionOk="0">
                  <a:moveTo>
                    <a:pt x="512" y="0"/>
                  </a:moveTo>
                  <a:cubicBezTo>
                    <a:pt x="129" y="0"/>
                    <a:pt x="0" y="400"/>
                    <a:pt x="188" y="907"/>
                  </a:cubicBezTo>
                  <a:cubicBezTo>
                    <a:pt x="413" y="1509"/>
                    <a:pt x="1240" y="2484"/>
                    <a:pt x="1316" y="2782"/>
                  </a:cubicBezTo>
                  <a:cubicBezTo>
                    <a:pt x="1345" y="2901"/>
                    <a:pt x="1472" y="2973"/>
                    <a:pt x="1617" y="2973"/>
                  </a:cubicBezTo>
                  <a:cubicBezTo>
                    <a:pt x="1835" y="2973"/>
                    <a:pt x="2096" y="2812"/>
                    <a:pt x="2140" y="2406"/>
                  </a:cubicBezTo>
                  <a:cubicBezTo>
                    <a:pt x="2215" y="1730"/>
                    <a:pt x="1654" y="643"/>
                    <a:pt x="1654" y="643"/>
                  </a:cubicBezTo>
                  <a:cubicBezTo>
                    <a:pt x="1409" y="369"/>
                    <a:pt x="1098" y="164"/>
                    <a:pt x="751" y="43"/>
                  </a:cubicBezTo>
                  <a:cubicBezTo>
                    <a:pt x="663" y="14"/>
                    <a:pt x="583" y="0"/>
                    <a:pt x="5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37"/>
            <p:cNvSpPr/>
            <p:nvPr/>
          </p:nvSpPr>
          <p:spPr>
            <a:xfrm>
              <a:off x="5644550" y="1230300"/>
              <a:ext cx="59500" cy="80050"/>
            </a:xfrm>
            <a:custGeom>
              <a:avLst/>
              <a:gdLst/>
              <a:ahLst/>
              <a:cxnLst/>
              <a:rect l="l" t="t" r="r" b="b"/>
              <a:pathLst>
                <a:path w="2380" h="3202" extrusionOk="0">
                  <a:moveTo>
                    <a:pt x="543" y="223"/>
                  </a:moveTo>
                  <a:cubicBezTo>
                    <a:pt x="550" y="223"/>
                    <a:pt x="556" y="223"/>
                    <a:pt x="563" y="224"/>
                  </a:cubicBezTo>
                  <a:cubicBezTo>
                    <a:pt x="627" y="228"/>
                    <a:pt x="690" y="240"/>
                    <a:pt x="751" y="261"/>
                  </a:cubicBezTo>
                  <a:cubicBezTo>
                    <a:pt x="1077" y="376"/>
                    <a:pt x="1370" y="566"/>
                    <a:pt x="1604" y="821"/>
                  </a:cubicBezTo>
                  <a:cubicBezTo>
                    <a:pt x="1659" y="934"/>
                    <a:pt x="2141" y="1912"/>
                    <a:pt x="2074" y="2514"/>
                  </a:cubicBezTo>
                  <a:cubicBezTo>
                    <a:pt x="2037" y="2844"/>
                    <a:pt x="1846" y="2974"/>
                    <a:pt x="1678" y="2984"/>
                  </a:cubicBezTo>
                  <a:cubicBezTo>
                    <a:pt x="1671" y="2985"/>
                    <a:pt x="1663" y="2985"/>
                    <a:pt x="1656" y="2985"/>
                  </a:cubicBezTo>
                  <a:cubicBezTo>
                    <a:pt x="1562" y="2985"/>
                    <a:pt x="1481" y="2942"/>
                    <a:pt x="1465" y="2874"/>
                  </a:cubicBezTo>
                  <a:cubicBezTo>
                    <a:pt x="1346" y="2600"/>
                    <a:pt x="1191" y="2343"/>
                    <a:pt x="1007" y="2109"/>
                  </a:cubicBezTo>
                  <a:cubicBezTo>
                    <a:pt x="745" y="1759"/>
                    <a:pt x="520" y="1382"/>
                    <a:pt x="335" y="986"/>
                  </a:cubicBezTo>
                  <a:cubicBezTo>
                    <a:pt x="224" y="690"/>
                    <a:pt x="231" y="428"/>
                    <a:pt x="350" y="303"/>
                  </a:cubicBezTo>
                  <a:cubicBezTo>
                    <a:pt x="402" y="252"/>
                    <a:pt x="471" y="223"/>
                    <a:pt x="543" y="223"/>
                  </a:cubicBezTo>
                  <a:close/>
                  <a:moveTo>
                    <a:pt x="593" y="1"/>
                  </a:moveTo>
                  <a:cubicBezTo>
                    <a:pt x="451" y="1"/>
                    <a:pt x="311" y="54"/>
                    <a:pt x="203" y="155"/>
                  </a:cubicBezTo>
                  <a:cubicBezTo>
                    <a:pt x="21" y="343"/>
                    <a:pt x="0" y="681"/>
                    <a:pt x="143" y="1061"/>
                  </a:cubicBezTo>
                  <a:cubicBezTo>
                    <a:pt x="332" y="1473"/>
                    <a:pt x="565" y="1865"/>
                    <a:pt x="835" y="2228"/>
                  </a:cubicBezTo>
                  <a:cubicBezTo>
                    <a:pt x="1002" y="2445"/>
                    <a:pt x="1145" y="2679"/>
                    <a:pt x="1263" y="2925"/>
                  </a:cubicBezTo>
                  <a:cubicBezTo>
                    <a:pt x="1314" y="3090"/>
                    <a:pt x="1467" y="3200"/>
                    <a:pt x="1637" y="3200"/>
                  </a:cubicBezTo>
                  <a:cubicBezTo>
                    <a:pt x="1647" y="3200"/>
                    <a:pt x="1657" y="3200"/>
                    <a:pt x="1666" y="3199"/>
                  </a:cubicBezTo>
                  <a:lnTo>
                    <a:pt x="1665" y="3197"/>
                  </a:lnTo>
                  <a:lnTo>
                    <a:pt x="1711" y="3202"/>
                  </a:lnTo>
                  <a:cubicBezTo>
                    <a:pt x="2046" y="3163"/>
                    <a:pt x="2301" y="2880"/>
                    <a:pt x="2304" y="2541"/>
                  </a:cubicBezTo>
                  <a:cubicBezTo>
                    <a:pt x="2380" y="1842"/>
                    <a:pt x="1827" y="763"/>
                    <a:pt x="1805" y="715"/>
                  </a:cubicBezTo>
                  <a:lnTo>
                    <a:pt x="1791" y="699"/>
                  </a:lnTo>
                  <a:cubicBezTo>
                    <a:pt x="1537" y="407"/>
                    <a:pt x="1209" y="185"/>
                    <a:pt x="843" y="59"/>
                  </a:cubicBezTo>
                  <a:cubicBezTo>
                    <a:pt x="763" y="20"/>
                    <a:pt x="678" y="1"/>
                    <a:pt x="593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37"/>
            <p:cNvSpPr/>
            <p:nvPr/>
          </p:nvSpPr>
          <p:spPr>
            <a:xfrm>
              <a:off x="5663675" y="1267725"/>
              <a:ext cx="30950" cy="10725"/>
            </a:xfrm>
            <a:custGeom>
              <a:avLst/>
              <a:gdLst/>
              <a:ahLst/>
              <a:cxnLst/>
              <a:rect l="l" t="t" r="r" b="b"/>
              <a:pathLst>
                <a:path w="1238" h="429" extrusionOk="0">
                  <a:moveTo>
                    <a:pt x="770" y="0"/>
                  </a:moveTo>
                  <a:cubicBezTo>
                    <a:pt x="348" y="0"/>
                    <a:pt x="1" y="429"/>
                    <a:pt x="1" y="429"/>
                  </a:cubicBezTo>
                  <a:lnTo>
                    <a:pt x="1238" y="202"/>
                  </a:lnTo>
                  <a:cubicBezTo>
                    <a:pt x="1081" y="55"/>
                    <a:pt x="921" y="0"/>
                    <a:pt x="7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37"/>
            <p:cNvSpPr/>
            <p:nvPr/>
          </p:nvSpPr>
          <p:spPr>
            <a:xfrm>
              <a:off x="5660650" y="1264950"/>
              <a:ext cx="36925" cy="16150"/>
            </a:xfrm>
            <a:custGeom>
              <a:avLst/>
              <a:gdLst/>
              <a:ahLst/>
              <a:cxnLst/>
              <a:rect l="l" t="t" r="r" b="b"/>
              <a:pathLst>
                <a:path w="1477" h="646" extrusionOk="0">
                  <a:moveTo>
                    <a:pt x="887" y="1"/>
                  </a:moveTo>
                  <a:cubicBezTo>
                    <a:pt x="872" y="1"/>
                    <a:pt x="856" y="1"/>
                    <a:pt x="841" y="2"/>
                  </a:cubicBezTo>
                  <a:cubicBezTo>
                    <a:pt x="527" y="54"/>
                    <a:pt x="242" y="220"/>
                    <a:pt x="41" y="467"/>
                  </a:cubicBezTo>
                  <a:cubicBezTo>
                    <a:pt x="40" y="468"/>
                    <a:pt x="40" y="468"/>
                    <a:pt x="38" y="470"/>
                  </a:cubicBezTo>
                  <a:cubicBezTo>
                    <a:pt x="1" y="516"/>
                    <a:pt x="7" y="584"/>
                    <a:pt x="53" y="622"/>
                  </a:cubicBezTo>
                  <a:cubicBezTo>
                    <a:pt x="72" y="638"/>
                    <a:pt x="98" y="646"/>
                    <a:pt x="122" y="646"/>
                  </a:cubicBezTo>
                  <a:cubicBezTo>
                    <a:pt x="156" y="644"/>
                    <a:pt x="187" y="625"/>
                    <a:pt x="205" y="595"/>
                  </a:cubicBezTo>
                  <a:cubicBezTo>
                    <a:pt x="370" y="395"/>
                    <a:pt x="601" y="258"/>
                    <a:pt x="856" y="209"/>
                  </a:cubicBezTo>
                  <a:cubicBezTo>
                    <a:pt x="864" y="209"/>
                    <a:pt x="872" y="209"/>
                    <a:pt x="881" y="209"/>
                  </a:cubicBezTo>
                  <a:cubicBezTo>
                    <a:pt x="1032" y="209"/>
                    <a:pt x="1177" y="272"/>
                    <a:pt x="1281" y="382"/>
                  </a:cubicBezTo>
                  <a:lnTo>
                    <a:pt x="1283" y="382"/>
                  </a:lnTo>
                  <a:cubicBezTo>
                    <a:pt x="1304" y="403"/>
                    <a:pt x="1331" y="413"/>
                    <a:pt x="1358" y="413"/>
                  </a:cubicBezTo>
                  <a:cubicBezTo>
                    <a:pt x="1385" y="413"/>
                    <a:pt x="1412" y="403"/>
                    <a:pt x="1433" y="382"/>
                  </a:cubicBezTo>
                  <a:cubicBezTo>
                    <a:pt x="1435" y="380"/>
                    <a:pt x="1436" y="379"/>
                    <a:pt x="1438" y="378"/>
                  </a:cubicBezTo>
                  <a:cubicBezTo>
                    <a:pt x="1476" y="336"/>
                    <a:pt x="1475" y="270"/>
                    <a:pt x="1433" y="232"/>
                  </a:cubicBezTo>
                  <a:cubicBezTo>
                    <a:pt x="1289" y="83"/>
                    <a:pt x="1092" y="1"/>
                    <a:pt x="887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7"/>
            <p:cNvSpPr/>
            <p:nvPr/>
          </p:nvSpPr>
          <p:spPr>
            <a:xfrm>
              <a:off x="5764875" y="1206175"/>
              <a:ext cx="66700" cy="47800"/>
            </a:xfrm>
            <a:custGeom>
              <a:avLst/>
              <a:gdLst/>
              <a:ahLst/>
              <a:cxnLst/>
              <a:rect l="l" t="t" r="r" b="b"/>
              <a:pathLst>
                <a:path w="2668" h="1912" extrusionOk="0">
                  <a:moveTo>
                    <a:pt x="564" y="1"/>
                  </a:moveTo>
                  <a:cubicBezTo>
                    <a:pt x="564" y="1"/>
                    <a:pt x="1" y="337"/>
                    <a:pt x="1" y="864"/>
                  </a:cubicBezTo>
                  <a:cubicBezTo>
                    <a:pt x="1" y="1391"/>
                    <a:pt x="263" y="1505"/>
                    <a:pt x="564" y="1576"/>
                  </a:cubicBezTo>
                  <a:cubicBezTo>
                    <a:pt x="815" y="1637"/>
                    <a:pt x="1328" y="1912"/>
                    <a:pt x="1667" y="1912"/>
                  </a:cubicBezTo>
                  <a:cubicBezTo>
                    <a:pt x="1733" y="1912"/>
                    <a:pt x="1793" y="1901"/>
                    <a:pt x="1843" y="1877"/>
                  </a:cubicBezTo>
                  <a:cubicBezTo>
                    <a:pt x="2148" y="1728"/>
                    <a:pt x="2668" y="1201"/>
                    <a:pt x="2105" y="638"/>
                  </a:cubicBezTo>
                  <a:cubicBezTo>
                    <a:pt x="1542" y="75"/>
                    <a:pt x="564" y="1"/>
                    <a:pt x="5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37"/>
            <p:cNvSpPr/>
            <p:nvPr/>
          </p:nvSpPr>
          <p:spPr>
            <a:xfrm>
              <a:off x="5762425" y="1203500"/>
              <a:ext cx="64725" cy="53150"/>
            </a:xfrm>
            <a:custGeom>
              <a:avLst/>
              <a:gdLst/>
              <a:ahLst/>
              <a:cxnLst/>
              <a:rect l="l" t="t" r="r" b="b"/>
              <a:pathLst>
                <a:path w="2589" h="2126" extrusionOk="0">
                  <a:moveTo>
                    <a:pt x="698" y="217"/>
                  </a:moveTo>
                  <a:cubicBezTo>
                    <a:pt x="889" y="239"/>
                    <a:pt x="1664" y="355"/>
                    <a:pt x="2131" y="819"/>
                  </a:cubicBezTo>
                  <a:cubicBezTo>
                    <a:pt x="2285" y="948"/>
                    <a:pt x="2364" y="1143"/>
                    <a:pt x="2344" y="1341"/>
                  </a:cubicBezTo>
                  <a:cubicBezTo>
                    <a:pt x="2282" y="1579"/>
                    <a:pt x="2119" y="1778"/>
                    <a:pt x="1898" y="1889"/>
                  </a:cubicBezTo>
                  <a:cubicBezTo>
                    <a:pt x="1864" y="1906"/>
                    <a:pt x="1821" y="1913"/>
                    <a:pt x="1771" y="1913"/>
                  </a:cubicBezTo>
                  <a:cubicBezTo>
                    <a:pt x="1574" y="1913"/>
                    <a:pt x="1275" y="1795"/>
                    <a:pt x="1044" y="1702"/>
                  </a:cubicBezTo>
                  <a:cubicBezTo>
                    <a:pt x="931" y="1655"/>
                    <a:pt x="815" y="1613"/>
                    <a:pt x="697" y="1579"/>
                  </a:cubicBezTo>
                  <a:cubicBezTo>
                    <a:pt x="416" y="1509"/>
                    <a:pt x="215" y="1423"/>
                    <a:pt x="215" y="971"/>
                  </a:cubicBezTo>
                  <a:cubicBezTo>
                    <a:pt x="215" y="578"/>
                    <a:pt x="588" y="292"/>
                    <a:pt x="698" y="217"/>
                  </a:cubicBezTo>
                  <a:close/>
                  <a:moveTo>
                    <a:pt x="671" y="0"/>
                  </a:moveTo>
                  <a:cubicBezTo>
                    <a:pt x="651" y="0"/>
                    <a:pt x="631" y="6"/>
                    <a:pt x="614" y="15"/>
                  </a:cubicBezTo>
                  <a:cubicBezTo>
                    <a:pt x="589" y="30"/>
                    <a:pt x="1" y="370"/>
                    <a:pt x="1" y="971"/>
                  </a:cubicBezTo>
                  <a:cubicBezTo>
                    <a:pt x="1" y="1573"/>
                    <a:pt x="328" y="1710"/>
                    <a:pt x="639" y="1786"/>
                  </a:cubicBezTo>
                  <a:cubicBezTo>
                    <a:pt x="718" y="1807"/>
                    <a:pt x="836" y="1851"/>
                    <a:pt x="960" y="1900"/>
                  </a:cubicBezTo>
                  <a:cubicBezTo>
                    <a:pt x="1214" y="2021"/>
                    <a:pt x="1487" y="2097"/>
                    <a:pt x="1767" y="2125"/>
                  </a:cubicBezTo>
                  <a:cubicBezTo>
                    <a:pt x="1773" y="2126"/>
                    <a:pt x="1779" y="2126"/>
                    <a:pt x="1785" y="2126"/>
                  </a:cubicBezTo>
                  <a:cubicBezTo>
                    <a:pt x="1857" y="2126"/>
                    <a:pt x="1928" y="2109"/>
                    <a:pt x="1994" y="2078"/>
                  </a:cubicBezTo>
                  <a:cubicBezTo>
                    <a:pt x="2276" y="1938"/>
                    <a:pt x="2481" y="1680"/>
                    <a:pt x="2556" y="1375"/>
                  </a:cubicBezTo>
                  <a:cubicBezTo>
                    <a:pt x="2588" y="1108"/>
                    <a:pt x="2487" y="845"/>
                    <a:pt x="2285" y="671"/>
                  </a:cubicBezTo>
                  <a:cubicBezTo>
                    <a:pt x="1700" y="85"/>
                    <a:pt x="718" y="1"/>
                    <a:pt x="678" y="1"/>
                  </a:cubicBezTo>
                  <a:cubicBezTo>
                    <a:pt x="676" y="0"/>
                    <a:pt x="674" y="0"/>
                    <a:pt x="671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37"/>
            <p:cNvSpPr/>
            <p:nvPr/>
          </p:nvSpPr>
          <p:spPr>
            <a:xfrm>
              <a:off x="5804425" y="1233350"/>
              <a:ext cx="38475" cy="36875"/>
            </a:xfrm>
            <a:custGeom>
              <a:avLst/>
              <a:gdLst/>
              <a:ahLst/>
              <a:cxnLst/>
              <a:rect l="l" t="t" r="r" b="b"/>
              <a:pathLst>
                <a:path w="1539" h="1475" extrusionOk="0">
                  <a:moveTo>
                    <a:pt x="751" y="0"/>
                  </a:moveTo>
                  <a:cubicBezTo>
                    <a:pt x="605" y="0"/>
                    <a:pt x="68" y="27"/>
                    <a:pt x="37" y="415"/>
                  </a:cubicBezTo>
                  <a:cubicBezTo>
                    <a:pt x="0" y="864"/>
                    <a:pt x="186" y="940"/>
                    <a:pt x="374" y="1089"/>
                  </a:cubicBezTo>
                  <a:cubicBezTo>
                    <a:pt x="518" y="1204"/>
                    <a:pt x="861" y="1475"/>
                    <a:pt x="1115" y="1475"/>
                  </a:cubicBezTo>
                  <a:cubicBezTo>
                    <a:pt x="1191" y="1475"/>
                    <a:pt x="1260" y="1450"/>
                    <a:pt x="1312" y="1390"/>
                  </a:cubicBezTo>
                  <a:cubicBezTo>
                    <a:pt x="1538" y="1128"/>
                    <a:pt x="1199" y="188"/>
                    <a:pt x="788" y="1"/>
                  </a:cubicBezTo>
                  <a:cubicBezTo>
                    <a:pt x="788" y="1"/>
                    <a:pt x="774" y="0"/>
                    <a:pt x="7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37"/>
            <p:cNvSpPr/>
            <p:nvPr/>
          </p:nvSpPr>
          <p:spPr>
            <a:xfrm>
              <a:off x="5801025" y="1230700"/>
              <a:ext cx="41225" cy="42200"/>
            </a:xfrm>
            <a:custGeom>
              <a:avLst/>
              <a:gdLst/>
              <a:ahLst/>
              <a:cxnLst/>
              <a:rect l="l" t="t" r="r" b="b"/>
              <a:pathLst>
                <a:path w="1649" h="1688" extrusionOk="0">
                  <a:moveTo>
                    <a:pt x="891" y="214"/>
                  </a:moveTo>
                  <a:cubicBezTo>
                    <a:pt x="1152" y="410"/>
                    <a:pt x="1327" y="699"/>
                    <a:pt x="1382" y="1019"/>
                  </a:cubicBezTo>
                  <a:cubicBezTo>
                    <a:pt x="1432" y="1152"/>
                    <a:pt x="1426" y="1299"/>
                    <a:pt x="1363" y="1427"/>
                  </a:cubicBezTo>
                  <a:cubicBezTo>
                    <a:pt x="1341" y="1452"/>
                    <a:pt x="1305" y="1474"/>
                    <a:pt x="1244" y="1474"/>
                  </a:cubicBezTo>
                  <a:cubicBezTo>
                    <a:pt x="1130" y="1474"/>
                    <a:pt x="929" y="1397"/>
                    <a:pt x="571" y="1112"/>
                  </a:cubicBezTo>
                  <a:lnTo>
                    <a:pt x="501" y="1058"/>
                  </a:lnTo>
                  <a:cubicBezTo>
                    <a:pt x="313" y="954"/>
                    <a:pt x="220" y="737"/>
                    <a:pt x="273" y="530"/>
                  </a:cubicBezTo>
                  <a:cubicBezTo>
                    <a:pt x="298" y="235"/>
                    <a:pt x="751" y="214"/>
                    <a:pt x="879" y="214"/>
                  </a:cubicBezTo>
                  <a:close/>
                  <a:moveTo>
                    <a:pt x="876" y="0"/>
                  </a:moveTo>
                  <a:cubicBezTo>
                    <a:pt x="714" y="0"/>
                    <a:pt x="101" y="29"/>
                    <a:pt x="62" y="512"/>
                  </a:cubicBezTo>
                  <a:cubicBezTo>
                    <a:pt x="1" y="793"/>
                    <a:pt x="127" y="1082"/>
                    <a:pt x="373" y="1229"/>
                  </a:cubicBezTo>
                  <a:cubicBezTo>
                    <a:pt x="394" y="1246"/>
                    <a:pt x="418" y="1261"/>
                    <a:pt x="440" y="1280"/>
                  </a:cubicBezTo>
                  <a:cubicBezTo>
                    <a:pt x="584" y="1395"/>
                    <a:pt x="951" y="1688"/>
                    <a:pt x="1250" y="1688"/>
                  </a:cubicBezTo>
                  <a:cubicBezTo>
                    <a:pt x="1353" y="1688"/>
                    <a:pt x="1449" y="1643"/>
                    <a:pt x="1516" y="1566"/>
                  </a:cubicBezTo>
                  <a:cubicBezTo>
                    <a:pt x="1625" y="1387"/>
                    <a:pt x="1649" y="1171"/>
                    <a:pt x="1582" y="973"/>
                  </a:cubicBezTo>
                  <a:cubicBezTo>
                    <a:pt x="1499" y="600"/>
                    <a:pt x="1256" y="148"/>
                    <a:pt x="954" y="11"/>
                  </a:cubicBezTo>
                  <a:cubicBezTo>
                    <a:pt x="942" y="5"/>
                    <a:pt x="928" y="2"/>
                    <a:pt x="915" y="1"/>
                  </a:cubicBezTo>
                  <a:cubicBezTo>
                    <a:pt x="912" y="1"/>
                    <a:pt x="898" y="0"/>
                    <a:pt x="876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37"/>
            <p:cNvSpPr/>
            <p:nvPr/>
          </p:nvSpPr>
          <p:spPr>
            <a:xfrm>
              <a:off x="4914075" y="1643400"/>
              <a:ext cx="171025" cy="491575"/>
            </a:xfrm>
            <a:custGeom>
              <a:avLst/>
              <a:gdLst/>
              <a:ahLst/>
              <a:cxnLst/>
              <a:rect l="l" t="t" r="r" b="b"/>
              <a:pathLst>
                <a:path w="6841" h="19663" extrusionOk="0">
                  <a:moveTo>
                    <a:pt x="5791" y="1"/>
                  </a:moveTo>
                  <a:lnTo>
                    <a:pt x="1655" y="297"/>
                  </a:lnTo>
                  <a:cubicBezTo>
                    <a:pt x="1655" y="297"/>
                    <a:pt x="0" y="4125"/>
                    <a:pt x="0" y="6677"/>
                  </a:cubicBezTo>
                  <a:cubicBezTo>
                    <a:pt x="0" y="9231"/>
                    <a:pt x="1729" y="15234"/>
                    <a:pt x="1729" y="15234"/>
                  </a:cubicBezTo>
                  <a:lnTo>
                    <a:pt x="1729" y="19662"/>
                  </a:lnTo>
                  <a:lnTo>
                    <a:pt x="4740" y="19662"/>
                  </a:lnTo>
                  <a:lnTo>
                    <a:pt x="4817" y="14411"/>
                  </a:lnTo>
                  <a:cubicBezTo>
                    <a:pt x="4817" y="14411"/>
                    <a:pt x="6541" y="9381"/>
                    <a:pt x="6692" y="5252"/>
                  </a:cubicBezTo>
                  <a:cubicBezTo>
                    <a:pt x="6841" y="1125"/>
                    <a:pt x="5791" y="1"/>
                    <a:pt x="5791" y="1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37"/>
            <p:cNvSpPr/>
            <p:nvPr/>
          </p:nvSpPr>
          <p:spPr>
            <a:xfrm>
              <a:off x="4911425" y="1640675"/>
              <a:ext cx="176125" cy="496900"/>
            </a:xfrm>
            <a:custGeom>
              <a:avLst/>
              <a:gdLst/>
              <a:ahLst/>
              <a:cxnLst/>
              <a:rect l="l" t="t" r="r" b="b"/>
              <a:pathLst>
                <a:path w="7045" h="19876" extrusionOk="0">
                  <a:moveTo>
                    <a:pt x="5843" y="216"/>
                  </a:moveTo>
                  <a:cubicBezTo>
                    <a:pt x="6012" y="451"/>
                    <a:pt x="6819" y="1730"/>
                    <a:pt x="6686" y="5355"/>
                  </a:cubicBezTo>
                  <a:cubicBezTo>
                    <a:pt x="6539" y="9420"/>
                    <a:pt x="4832" y="14432"/>
                    <a:pt x="4816" y="14481"/>
                  </a:cubicBezTo>
                  <a:cubicBezTo>
                    <a:pt x="4814" y="14491"/>
                    <a:pt x="4814" y="14503"/>
                    <a:pt x="4816" y="14515"/>
                  </a:cubicBezTo>
                  <a:lnTo>
                    <a:pt x="4741" y="19663"/>
                  </a:lnTo>
                  <a:lnTo>
                    <a:pt x="1951" y="19663"/>
                  </a:lnTo>
                  <a:lnTo>
                    <a:pt x="1944" y="15346"/>
                  </a:lnTo>
                  <a:cubicBezTo>
                    <a:pt x="1944" y="15337"/>
                    <a:pt x="1944" y="15327"/>
                    <a:pt x="1944" y="15316"/>
                  </a:cubicBezTo>
                  <a:cubicBezTo>
                    <a:pt x="1926" y="15252"/>
                    <a:pt x="220" y="9295"/>
                    <a:pt x="220" y="6786"/>
                  </a:cubicBezTo>
                  <a:cubicBezTo>
                    <a:pt x="220" y="4458"/>
                    <a:pt x="1625" y="1003"/>
                    <a:pt x="1840" y="509"/>
                  </a:cubicBezTo>
                  <a:lnTo>
                    <a:pt x="5843" y="216"/>
                  </a:lnTo>
                  <a:close/>
                  <a:moveTo>
                    <a:pt x="5889" y="1"/>
                  </a:moveTo>
                  <a:cubicBezTo>
                    <a:pt x="5886" y="1"/>
                    <a:pt x="5883" y="1"/>
                    <a:pt x="5881" y="1"/>
                  </a:cubicBezTo>
                  <a:lnTo>
                    <a:pt x="1752" y="302"/>
                  </a:lnTo>
                  <a:cubicBezTo>
                    <a:pt x="1711" y="303"/>
                    <a:pt x="1677" y="329"/>
                    <a:pt x="1662" y="366"/>
                  </a:cubicBezTo>
                  <a:cubicBezTo>
                    <a:pt x="1644" y="403"/>
                    <a:pt x="1" y="4288"/>
                    <a:pt x="1" y="6786"/>
                  </a:cubicBezTo>
                  <a:cubicBezTo>
                    <a:pt x="1" y="9286"/>
                    <a:pt x="1613" y="14955"/>
                    <a:pt x="1728" y="15357"/>
                  </a:cubicBezTo>
                  <a:lnTo>
                    <a:pt x="1728" y="19770"/>
                  </a:lnTo>
                  <a:cubicBezTo>
                    <a:pt x="1728" y="19828"/>
                    <a:pt x="1776" y="19875"/>
                    <a:pt x="1835" y="19875"/>
                  </a:cubicBezTo>
                  <a:lnTo>
                    <a:pt x="4846" y="19875"/>
                  </a:lnTo>
                  <a:cubicBezTo>
                    <a:pt x="4899" y="19871"/>
                    <a:pt x="4941" y="19826"/>
                    <a:pt x="4941" y="19771"/>
                  </a:cubicBezTo>
                  <a:lnTo>
                    <a:pt x="5018" y="14536"/>
                  </a:lnTo>
                  <a:cubicBezTo>
                    <a:pt x="5126" y="14216"/>
                    <a:pt x="6750" y="9346"/>
                    <a:pt x="6893" y="5366"/>
                  </a:cubicBezTo>
                  <a:cubicBezTo>
                    <a:pt x="7045" y="1240"/>
                    <a:pt x="6009" y="82"/>
                    <a:pt x="5965" y="35"/>
                  </a:cubicBezTo>
                  <a:cubicBezTo>
                    <a:pt x="5945" y="14"/>
                    <a:pt x="5917" y="1"/>
                    <a:pt x="5889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37"/>
            <p:cNvSpPr/>
            <p:nvPr/>
          </p:nvSpPr>
          <p:spPr>
            <a:xfrm>
              <a:off x="4989150" y="1643400"/>
              <a:ext cx="95950" cy="491575"/>
            </a:xfrm>
            <a:custGeom>
              <a:avLst/>
              <a:gdLst/>
              <a:ahLst/>
              <a:cxnLst/>
              <a:rect l="l" t="t" r="r" b="b"/>
              <a:pathLst>
                <a:path w="3838" h="19663" extrusionOk="0">
                  <a:moveTo>
                    <a:pt x="2788" y="1"/>
                  </a:moveTo>
                  <a:lnTo>
                    <a:pt x="1" y="199"/>
                  </a:lnTo>
                  <a:lnTo>
                    <a:pt x="1" y="19662"/>
                  </a:lnTo>
                  <a:lnTo>
                    <a:pt x="1737" y="19662"/>
                  </a:lnTo>
                  <a:lnTo>
                    <a:pt x="1814" y="14411"/>
                  </a:lnTo>
                  <a:cubicBezTo>
                    <a:pt x="1814" y="14411"/>
                    <a:pt x="3538" y="9381"/>
                    <a:pt x="3689" y="5252"/>
                  </a:cubicBezTo>
                  <a:cubicBezTo>
                    <a:pt x="3838" y="1125"/>
                    <a:pt x="2788" y="1"/>
                    <a:pt x="2788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37"/>
            <p:cNvSpPr/>
            <p:nvPr/>
          </p:nvSpPr>
          <p:spPr>
            <a:xfrm>
              <a:off x="4986775" y="1640700"/>
              <a:ext cx="100850" cy="496875"/>
            </a:xfrm>
            <a:custGeom>
              <a:avLst/>
              <a:gdLst/>
              <a:ahLst/>
              <a:cxnLst/>
              <a:rect l="l" t="t" r="r" b="b"/>
              <a:pathLst>
                <a:path w="4034" h="19875" extrusionOk="0">
                  <a:moveTo>
                    <a:pt x="2829" y="215"/>
                  </a:moveTo>
                  <a:cubicBezTo>
                    <a:pt x="2998" y="450"/>
                    <a:pt x="3805" y="1729"/>
                    <a:pt x="3672" y="5354"/>
                  </a:cubicBezTo>
                  <a:cubicBezTo>
                    <a:pt x="3525" y="9419"/>
                    <a:pt x="1818" y="14431"/>
                    <a:pt x="1802" y="14480"/>
                  </a:cubicBezTo>
                  <a:cubicBezTo>
                    <a:pt x="1800" y="14490"/>
                    <a:pt x="1800" y="14502"/>
                    <a:pt x="1802" y="14514"/>
                  </a:cubicBezTo>
                  <a:lnTo>
                    <a:pt x="1727" y="19662"/>
                  </a:lnTo>
                  <a:lnTo>
                    <a:pt x="213" y="19662"/>
                  </a:lnTo>
                  <a:lnTo>
                    <a:pt x="209" y="407"/>
                  </a:lnTo>
                  <a:lnTo>
                    <a:pt x="2829" y="215"/>
                  </a:lnTo>
                  <a:close/>
                  <a:moveTo>
                    <a:pt x="2875" y="0"/>
                  </a:moveTo>
                  <a:cubicBezTo>
                    <a:pt x="2873" y="0"/>
                    <a:pt x="2871" y="0"/>
                    <a:pt x="2869" y="0"/>
                  </a:cubicBezTo>
                  <a:lnTo>
                    <a:pt x="99" y="200"/>
                  </a:lnTo>
                  <a:cubicBezTo>
                    <a:pt x="42" y="204"/>
                    <a:pt x="0" y="252"/>
                    <a:pt x="0" y="307"/>
                  </a:cubicBezTo>
                  <a:lnTo>
                    <a:pt x="0" y="19769"/>
                  </a:lnTo>
                  <a:cubicBezTo>
                    <a:pt x="0" y="19827"/>
                    <a:pt x="48" y="19874"/>
                    <a:pt x="106" y="19874"/>
                  </a:cubicBezTo>
                  <a:lnTo>
                    <a:pt x="1832" y="19874"/>
                  </a:lnTo>
                  <a:cubicBezTo>
                    <a:pt x="1885" y="19871"/>
                    <a:pt x="1927" y="19825"/>
                    <a:pt x="1927" y="19770"/>
                  </a:cubicBezTo>
                  <a:lnTo>
                    <a:pt x="2009" y="14535"/>
                  </a:lnTo>
                  <a:cubicBezTo>
                    <a:pt x="2115" y="14215"/>
                    <a:pt x="3741" y="9345"/>
                    <a:pt x="3883" y="5365"/>
                  </a:cubicBezTo>
                  <a:cubicBezTo>
                    <a:pt x="4034" y="1239"/>
                    <a:pt x="2998" y="81"/>
                    <a:pt x="2956" y="34"/>
                  </a:cubicBezTo>
                  <a:cubicBezTo>
                    <a:pt x="2935" y="12"/>
                    <a:pt x="2906" y="0"/>
                    <a:pt x="2875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37"/>
            <p:cNvSpPr/>
            <p:nvPr/>
          </p:nvSpPr>
          <p:spPr>
            <a:xfrm>
              <a:off x="4863200" y="1401000"/>
              <a:ext cx="294825" cy="274750"/>
            </a:xfrm>
            <a:custGeom>
              <a:avLst/>
              <a:gdLst/>
              <a:ahLst/>
              <a:cxnLst/>
              <a:rect l="l" t="t" r="r" b="b"/>
              <a:pathLst>
                <a:path w="11793" h="10990" extrusionOk="0">
                  <a:moveTo>
                    <a:pt x="6959" y="0"/>
                  </a:moveTo>
                  <a:cubicBezTo>
                    <a:pt x="5051" y="0"/>
                    <a:pt x="2620" y="2370"/>
                    <a:pt x="1431" y="4740"/>
                  </a:cubicBezTo>
                  <a:cubicBezTo>
                    <a:pt x="0" y="7591"/>
                    <a:pt x="2710" y="10145"/>
                    <a:pt x="5408" y="10821"/>
                  </a:cubicBezTo>
                  <a:cubicBezTo>
                    <a:pt x="5884" y="10940"/>
                    <a:pt x="6309" y="10989"/>
                    <a:pt x="6686" y="10989"/>
                  </a:cubicBezTo>
                  <a:cubicBezTo>
                    <a:pt x="8447" y="10989"/>
                    <a:pt x="9167" y="9919"/>
                    <a:pt x="9167" y="9919"/>
                  </a:cubicBezTo>
                  <a:cubicBezTo>
                    <a:pt x="9167" y="9919"/>
                    <a:pt x="11042" y="8717"/>
                    <a:pt x="11417" y="6692"/>
                  </a:cubicBezTo>
                  <a:cubicBezTo>
                    <a:pt x="11792" y="4666"/>
                    <a:pt x="9992" y="1588"/>
                    <a:pt x="8042" y="314"/>
                  </a:cubicBezTo>
                  <a:cubicBezTo>
                    <a:pt x="7712" y="98"/>
                    <a:pt x="7346" y="0"/>
                    <a:pt x="69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37"/>
            <p:cNvSpPr/>
            <p:nvPr/>
          </p:nvSpPr>
          <p:spPr>
            <a:xfrm>
              <a:off x="4883300" y="1398225"/>
              <a:ext cx="277875" cy="280125"/>
            </a:xfrm>
            <a:custGeom>
              <a:avLst/>
              <a:gdLst/>
              <a:ahLst/>
              <a:cxnLst/>
              <a:rect l="l" t="t" r="r" b="b"/>
              <a:pathLst>
                <a:path w="11115" h="11205" extrusionOk="0">
                  <a:moveTo>
                    <a:pt x="6176" y="217"/>
                  </a:moveTo>
                  <a:cubicBezTo>
                    <a:pt x="6533" y="217"/>
                    <a:pt x="6881" y="323"/>
                    <a:pt x="7178" y="518"/>
                  </a:cubicBezTo>
                  <a:cubicBezTo>
                    <a:pt x="9030" y="1729"/>
                    <a:pt x="10890" y="4732"/>
                    <a:pt x="10509" y="6788"/>
                  </a:cubicBezTo>
                  <a:cubicBezTo>
                    <a:pt x="10146" y="8743"/>
                    <a:pt x="8323" y="9933"/>
                    <a:pt x="8305" y="9945"/>
                  </a:cubicBezTo>
                  <a:cubicBezTo>
                    <a:pt x="8293" y="9952"/>
                    <a:pt x="8283" y="9963"/>
                    <a:pt x="8274" y="9975"/>
                  </a:cubicBezTo>
                  <a:cubicBezTo>
                    <a:pt x="8241" y="10021"/>
                    <a:pt x="7561" y="10990"/>
                    <a:pt x="5896" y="10990"/>
                  </a:cubicBezTo>
                  <a:cubicBezTo>
                    <a:pt x="5526" y="10990"/>
                    <a:pt x="5107" y="10943"/>
                    <a:pt x="4637" y="10826"/>
                  </a:cubicBezTo>
                  <a:cubicBezTo>
                    <a:pt x="2853" y="10386"/>
                    <a:pt x="1298" y="9205"/>
                    <a:pt x="658" y="7826"/>
                  </a:cubicBezTo>
                  <a:cubicBezTo>
                    <a:pt x="220" y="6894"/>
                    <a:pt x="247" y="5809"/>
                    <a:pt x="730" y="4899"/>
                  </a:cubicBezTo>
                  <a:cubicBezTo>
                    <a:pt x="1840" y="2685"/>
                    <a:pt x="3828" y="757"/>
                    <a:pt x="5466" y="316"/>
                  </a:cubicBezTo>
                  <a:cubicBezTo>
                    <a:pt x="5689" y="252"/>
                    <a:pt x="5922" y="219"/>
                    <a:pt x="6154" y="218"/>
                  </a:cubicBezTo>
                  <a:cubicBezTo>
                    <a:pt x="6161" y="218"/>
                    <a:pt x="6169" y="217"/>
                    <a:pt x="6176" y="217"/>
                  </a:cubicBezTo>
                  <a:close/>
                  <a:moveTo>
                    <a:pt x="6109" y="1"/>
                  </a:moveTo>
                  <a:cubicBezTo>
                    <a:pt x="5873" y="1"/>
                    <a:pt x="5637" y="38"/>
                    <a:pt x="5408" y="113"/>
                  </a:cubicBezTo>
                  <a:cubicBezTo>
                    <a:pt x="3493" y="627"/>
                    <a:pt x="1507" y="2863"/>
                    <a:pt x="538" y="4805"/>
                  </a:cubicBezTo>
                  <a:cubicBezTo>
                    <a:pt x="27" y="5773"/>
                    <a:pt x="0" y="6924"/>
                    <a:pt x="465" y="7914"/>
                  </a:cubicBezTo>
                  <a:cubicBezTo>
                    <a:pt x="1124" y="9349"/>
                    <a:pt x="2743" y="10573"/>
                    <a:pt x="4585" y="11033"/>
                  </a:cubicBezTo>
                  <a:cubicBezTo>
                    <a:pt x="5007" y="11143"/>
                    <a:pt x="5441" y="11200"/>
                    <a:pt x="5877" y="11204"/>
                  </a:cubicBezTo>
                  <a:cubicBezTo>
                    <a:pt x="7550" y="11204"/>
                    <a:pt x="8317" y="10257"/>
                    <a:pt x="8438" y="10113"/>
                  </a:cubicBezTo>
                  <a:cubicBezTo>
                    <a:pt x="8640" y="9978"/>
                    <a:pt x="10356" y="8795"/>
                    <a:pt x="10720" y="6827"/>
                  </a:cubicBezTo>
                  <a:cubicBezTo>
                    <a:pt x="11115" y="4692"/>
                    <a:pt x="9203" y="1587"/>
                    <a:pt x="7294" y="340"/>
                  </a:cubicBezTo>
                  <a:cubicBezTo>
                    <a:pt x="6935" y="116"/>
                    <a:pt x="6523" y="1"/>
                    <a:pt x="6109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37"/>
            <p:cNvSpPr/>
            <p:nvPr/>
          </p:nvSpPr>
          <p:spPr>
            <a:xfrm>
              <a:off x="4975075" y="1422775"/>
              <a:ext cx="66700" cy="170625"/>
            </a:xfrm>
            <a:custGeom>
              <a:avLst/>
              <a:gdLst/>
              <a:ahLst/>
              <a:cxnLst/>
              <a:rect l="l" t="t" r="r" b="b"/>
              <a:pathLst>
                <a:path w="2668" h="6825" extrusionOk="0">
                  <a:moveTo>
                    <a:pt x="117" y="0"/>
                  </a:moveTo>
                  <a:cubicBezTo>
                    <a:pt x="113" y="0"/>
                    <a:pt x="108" y="0"/>
                    <a:pt x="104" y="1"/>
                  </a:cubicBezTo>
                  <a:cubicBezTo>
                    <a:pt x="102" y="1"/>
                    <a:pt x="102" y="2"/>
                    <a:pt x="101" y="2"/>
                  </a:cubicBezTo>
                  <a:cubicBezTo>
                    <a:pt x="42" y="8"/>
                    <a:pt x="1" y="59"/>
                    <a:pt x="8" y="117"/>
                  </a:cubicBezTo>
                  <a:lnTo>
                    <a:pt x="278" y="2837"/>
                  </a:lnTo>
                  <a:cubicBezTo>
                    <a:pt x="282" y="2872"/>
                    <a:pt x="303" y="2901"/>
                    <a:pt x="331" y="2918"/>
                  </a:cubicBezTo>
                  <a:cubicBezTo>
                    <a:pt x="346" y="2926"/>
                    <a:pt x="362" y="2930"/>
                    <a:pt x="378" y="2930"/>
                  </a:cubicBezTo>
                  <a:cubicBezTo>
                    <a:pt x="394" y="2930"/>
                    <a:pt x="410" y="2926"/>
                    <a:pt x="425" y="2918"/>
                  </a:cubicBezTo>
                  <a:lnTo>
                    <a:pt x="2017" y="2249"/>
                  </a:lnTo>
                  <a:cubicBezTo>
                    <a:pt x="2061" y="2547"/>
                    <a:pt x="2136" y="3280"/>
                    <a:pt x="2274" y="4106"/>
                  </a:cubicBezTo>
                  <a:cubicBezTo>
                    <a:pt x="2392" y="4972"/>
                    <a:pt x="2452" y="5845"/>
                    <a:pt x="2453" y="6719"/>
                  </a:cubicBezTo>
                  <a:cubicBezTo>
                    <a:pt x="2455" y="6777"/>
                    <a:pt x="2502" y="6825"/>
                    <a:pt x="2560" y="6825"/>
                  </a:cubicBezTo>
                  <a:lnTo>
                    <a:pt x="2562" y="6825"/>
                  </a:lnTo>
                  <a:cubicBezTo>
                    <a:pt x="2621" y="6825"/>
                    <a:pt x="2667" y="6776"/>
                    <a:pt x="2666" y="6716"/>
                  </a:cubicBezTo>
                  <a:cubicBezTo>
                    <a:pt x="2664" y="5832"/>
                    <a:pt x="2603" y="4947"/>
                    <a:pt x="2486" y="4070"/>
                  </a:cubicBezTo>
                  <a:cubicBezTo>
                    <a:pt x="2306" y="2998"/>
                    <a:pt x="2215" y="2082"/>
                    <a:pt x="2215" y="2082"/>
                  </a:cubicBezTo>
                  <a:cubicBezTo>
                    <a:pt x="2210" y="2048"/>
                    <a:pt x="2191" y="2018"/>
                    <a:pt x="2161" y="2002"/>
                  </a:cubicBezTo>
                  <a:cubicBezTo>
                    <a:pt x="2146" y="1994"/>
                    <a:pt x="2130" y="1990"/>
                    <a:pt x="2113" y="1990"/>
                  </a:cubicBezTo>
                  <a:cubicBezTo>
                    <a:pt x="2097" y="1990"/>
                    <a:pt x="2080" y="1994"/>
                    <a:pt x="2064" y="2002"/>
                  </a:cubicBezTo>
                  <a:lnTo>
                    <a:pt x="476" y="2671"/>
                  </a:lnTo>
                  <a:lnTo>
                    <a:pt x="218" y="95"/>
                  </a:lnTo>
                  <a:cubicBezTo>
                    <a:pt x="218" y="93"/>
                    <a:pt x="218" y="92"/>
                    <a:pt x="218" y="90"/>
                  </a:cubicBezTo>
                  <a:cubicBezTo>
                    <a:pt x="211" y="38"/>
                    <a:pt x="168" y="0"/>
                    <a:pt x="117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37"/>
            <p:cNvSpPr/>
            <p:nvPr/>
          </p:nvSpPr>
          <p:spPr>
            <a:xfrm>
              <a:off x="4944150" y="1568300"/>
              <a:ext cx="151975" cy="151950"/>
            </a:xfrm>
            <a:custGeom>
              <a:avLst/>
              <a:gdLst/>
              <a:ahLst/>
              <a:cxnLst/>
              <a:rect l="l" t="t" r="r" b="b"/>
              <a:pathLst>
                <a:path w="6079" h="6078" extrusionOk="0">
                  <a:moveTo>
                    <a:pt x="3039" y="0"/>
                  </a:moveTo>
                  <a:cubicBezTo>
                    <a:pt x="1361" y="0"/>
                    <a:pt x="0" y="1361"/>
                    <a:pt x="0" y="3039"/>
                  </a:cubicBezTo>
                  <a:cubicBezTo>
                    <a:pt x="0" y="4717"/>
                    <a:pt x="1361" y="6078"/>
                    <a:pt x="3039" y="6078"/>
                  </a:cubicBezTo>
                  <a:cubicBezTo>
                    <a:pt x="4717" y="6078"/>
                    <a:pt x="6078" y="4717"/>
                    <a:pt x="6078" y="3039"/>
                  </a:cubicBezTo>
                  <a:cubicBezTo>
                    <a:pt x="6078" y="1361"/>
                    <a:pt x="4717" y="0"/>
                    <a:pt x="3039" y="0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37"/>
            <p:cNvSpPr/>
            <p:nvPr/>
          </p:nvSpPr>
          <p:spPr>
            <a:xfrm>
              <a:off x="4941350" y="1565575"/>
              <a:ext cx="157450" cy="157400"/>
            </a:xfrm>
            <a:custGeom>
              <a:avLst/>
              <a:gdLst/>
              <a:ahLst/>
              <a:cxnLst/>
              <a:rect l="l" t="t" r="r" b="b"/>
              <a:pathLst>
                <a:path w="6298" h="6296" extrusionOk="0">
                  <a:moveTo>
                    <a:pt x="3151" y="215"/>
                  </a:moveTo>
                  <a:cubicBezTo>
                    <a:pt x="4774" y="218"/>
                    <a:pt x="6086" y="1534"/>
                    <a:pt x="6085" y="3157"/>
                  </a:cubicBezTo>
                  <a:cubicBezTo>
                    <a:pt x="6080" y="4775"/>
                    <a:pt x="4768" y="6084"/>
                    <a:pt x="3150" y="6084"/>
                  </a:cubicBezTo>
                  <a:cubicBezTo>
                    <a:pt x="3149" y="6084"/>
                    <a:pt x="3148" y="6084"/>
                    <a:pt x="3147" y="6084"/>
                  </a:cubicBezTo>
                  <a:cubicBezTo>
                    <a:pt x="1527" y="6083"/>
                    <a:pt x="214" y="4768"/>
                    <a:pt x="215" y="3148"/>
                  </a:cubicBezTo>
                  <a:cubicBezTo>
                    <a:pt x="217" y="1527"/>
                    <a:pt x="1531" y="215"/>
                    <a:pt x="3151" y="215"/>
                  </a:cubicBezTo>
                  <a:close/>
                  <a:moveTo>
                    <a:pt x="3151" y="0"/>
                  </a:moveTo>
                  <a:cubicBezTo>
                    <a:pt x="3150" y="0"/>
                    <a:pt x="3149" y="0"/>
                    <a:pt x="3148" y="0"/>
                  </a:cubicBezTo>
                  <a:cubicBezTo>
                    <a:pt x="1409" y="2"/>
                    <a:pt x="1" y="1412"/>
                    <a:pt x="2" y="3150"/>
                  </a:cubicBezTo>
                  <a:cubicBezTo>
                    <a:pt x="4" y="4888"/>
                    <a:pt x="1412" y="6296"/>
                    <a:pt x="3149" y="6296"/>
                  </a:cubicBezTo>
                  <a:cubicBezTo>
                    <a:pt x="3150" y="6296"/>
                    <a:pt x="3150" y="6296"/>
                    <a:pt x="3151" y="6296"/>
                  </a:cubicBezTo>
                  <a:cubicBezTo>
                    <a:pt x="4885" y="6291"/>
                    <a:pt x="6290" y="4890"/>
                    <a:pt x="6298" y="3157"/>
                  </a:cubicBezTo>
                  <a:lnTo>
                    <a:pt x="6298" y="3145"/>
                  </a:lnTo>
                  <a:cubicBezTo>
                    <a:pt x="6296" y="1408"/>
                    <a:pt x="4887" y="0"/>
                    <a:pt x="3151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37"/>
            <p:cNvSpPr/>
            <p:nvPr/>
          </p:nvSpPr>
          <p:spPr>
            <a:xfrm>
              <a:off x="4964800" y="1568500"/>
              <a:ext cx="109050" cy="82450"/>
            </a:xfrm>
            <a:custGeom>
              <a:avLst/>
              <a:gdLst/>
              <a:ahLst/>
              <a:cxnLst/>
              <a:rect l="l" t="t" r="r" b="b"/>
              <a:pathLst>
                <a:path w="4362" h="3298" extrusionOk="0">
                  <a:moveTo>
                    <a:pt x="2221" y="0"/>
                  </a:moveTo>
                  <a:cubicBezTo>
                    <a:pt x="1442" y="0"/>
                    <a:pt x="662" y="298"/>
                    <a:pt x="69" y="894"/>
                  </a:cubicBezTo>
                  <a:cubicBezTo>
                    <a:pt x="48" y="915"/>
                    <a:pt x="28" y="938"/>
                    <a:pt x="7" y="960"/>
                  </a:cubicBezTo>
                  <a:lnTo>
                    <a:pt x="1" y="951"/>
                  </a:lnTo>
                  <a:lnTo>
                    <a:pt x="427" y="3298"/>
                  </a:lnTo>
                  <a:lnTo>
                    <a:pt x="3801" y="3298"/>
                  </a:lnTo>
                  <a:lnTo>
                    <a:pt x="4362" y="883"/>
                  </a:lnTo>
                  <a:cubicBezTo>
                    <a:pt x="3770" y="294"/>
                    <a:pt x="2996" y="0"/>
                    <a:pt x="2221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37"/>
            <p:cNvSpPr/>
            <p:nvPr/>
          </p:nvSpPr>
          <p:spPr>
            <a:xfrm>
              <a:off x="4961875" y="1565400"/>
              <a:ext cx="114450" cy="88000"/>
            </a:xfrm>
            <a:custGeom>
              <a:avLst/>
              <a:gdLst/>
              <a:ahLst/>
              <a:cxnLst/>
              <a:rect l="l" t="t" r="r" b="b"/>
              <a:pathLst>
                <a:path w="4578" h="3520" extrusionOk="0">
                  <a:moveTo>
                    <a:pt x="2333" y="220"/>
                  </a:moveTo>
                  <a:cubicBezTo>
                    <a:pt x="3060" y="220"/>
                    <a:pt x="3788" y="489"/>
                    <a:pt x="4355" y="1030"/>
                  </a:cubicBezTo>
                  <a:lnTo>
                    <a:pt x="3825" y="3305"/>
                  </a:lnTo>
                  <a:lnTo>
                    <a:pt x="627" y="3305"/>
                  </a:lnTo>
                  <a:lnTo>
                    <a:pt x="232" y="1108"/>
                  </a:lnTo>
                  <a:cubicBezTo>
                    <a:pt x="806" y="517"/>
                    <a:pt x="1569" y="220"/>
                    <a:pt x="2333" y="220"/>
                  </a:cubicBezTo>
                  <a:close/>
                  <a:moveTo>
                    <a:pt x="2327" y="1"/>
                  </a:moveTo>
                  <a:cubicBezTo>
                    <a:pt x="1489" y="1"/>
                    <a:pt x="653" y="335"/>
                    <a:pt x="34" y="995"/>
                  </a:cubicBezTo>
                  <a:cubicBezTo>
                    <a:pt x="11" y="1018"/>
                    <a:pt x="0" y="1053"/>
                    <a:pt x="6" y="1085"/>
                  </a:cubicBezTo>
                  <a:lnTo>
                    <a:pt x="433" y="3432"/>
                  </a:lnTo>
                  <a:cubicBezTo>
                    <a:pt x="441" y="3483"/>
                    <a:pt x="486" y="3520"/>
                    <a:pt x="538" y="3520"/>
                  </a:cubicBezTo>
                  <a:lnTo>
                    <a:pt x="3912" y="3520"/>
                  </a:lnTo>
                  <a:cubicBezTo>
                    <a:pt x="3959" y="3515"/>
                    <a:pt x="3999" y="3478"/>
                    <a:pt x="4007" y="3429"/>
                  </a:cubicBezTo>
                  <a:lnTo>
                    <a:pt x="4570" y="1014"/>
                  </a:lnTo>
                  <a:cubicBezTo>
                    <a:pt x="4577" y="978"/>
                    <a:pt x="4567" y="941"/>
                    <a:pt x="4540" y="916"/>
                  </a:cubicBezTo>
                  <a:cubicBezTo>
                    <a:pt x="4518" y="893"/>
                    <a:pt x="4495" y="871"/>
                    <a:pt x="4471" y="849"/>
                  </a:cubicBezTo>
                  <a:cubicBezTo>
                    <a:pt x="3866" y="282"/>
                    <a:pt x="3095" y="1"/>
                    <a:pt x="2327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37"/>
            <p:cNvSpPr/>
            <p:nvPr/>
          </p:nvSpPr>
          <p:spPr>
            <a:xfrm>
              <a:off x="4810925" y="2134950"/>
              <a:ext cx="232450" cy="197100"/>
            </a:xfrm>
            <a:custGeom>
              <a:avLst/>
              <a:gdLst/>
              <a:ahLst/>
              <a:cxnLst/>
              <a:rect l="l" t="t" r="r" b="b"/>
              <a:pathLst>
                <a:path w="9298" h="7884" extrusionOk="0">
                  <a:moveTo>
                    <a:pt x="5855" y="0"/>
                  </a:moveTo>
                  <a:cubicBezTo>
                    <a:pt x="5855" y="0"/>
                    <a:pt x="4878" y="2852"/>
                    <a:pt x="4429" y="3453"/>
                  </a:cubicBezTo>
                  <a:cubicBezTo>
                    <a:pt x="3978" y="4055"/>
                    <a:pt x="2253" y="6013"/>
                    <a:pt x="1126" y="6754"/>
                  </a:cubicBezTo>
                  <a:cubicBezTo>
                    <a:pt x="1" y="7497"/>
                    <a:pt x="976" y="7881"/>
                    <a:pt x="1277" y="7881"/>
                  </a:cubicBezTo>
                  <a:lnTo>
                    <a:pt x="8706" y="7881"/>
                  </a:lnTo>
                  <a:cubicBezTo>
                    <a:pt x="8706" y="7881"/>
                    <a:pt x="8717" y="7884"/>
                    <a:pt x="8736" y="7884"/>
                  </a:cubicBezTo>
                  <a:cubicBezTo>
                    <a:pt x="8855" y="7884"/>
                    <a:pt x="9298" y="7771"/>
                    <a:pt x="9230" y="6081"/>
                  </a:cubicBezTo>
                  <a:cubicBezTo>
                    <a:pt x="9155" y="4129"/>
                    <a:pt x="8866" y="0"/>
                    <a:pt x="8866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37"/>
            <p:cNvSpPr/>
            <p:nvPr/>
          </p:nvSpPr>
          <p:spPr>
            <a:xfrm>
              <a:off x="4821500" y="2132325"/>
              <a:ext cx="224100" cy="202300"/>
            </a:xfrm>
            <a:custGeom>
              <a:avLst/>
              <a:gdLst/>
              <a:ahLst/>
              <a:cxnLst/>
              <a:rect l="l" t="t" r="r" b="b"/>
              <a:pathLst>
                <a:path w="8964" h="8092" extrusionOk="0">
                  <a:moveTo>
                    <a:pt x="8338" y="214"/>
                  </a:moveTo>
                  <a:cubicBezTo>
                    <a:pt x="8385" y="854"/>
                    <a:pt x="8639" y="4425"/>
                    <a:pt x="8705" y="6186"/>
                  </a:cubicBezTo>
                  <a:cubicBezTo>
                    <a:pt x="8752" y="7356"/>
                    <a:pt x="8550" y="7717"/>
                    <a:pt x="8426" y="7827"/>
                  </a:cubicBezTo>
                  <a:cubicBezTo>
                    <a:pt x="8397" y="7860"/>
                    <a:pt x="8356" y="7878"/>
                    <a:pt x="8313" y="7879"/>
                  </a:cubicBezTo>
                  <a:lnTo>
                    <a:pt x="8309" y="7883"/>
                  </a:lnTo>
                  <a:lnTo>
                    <a:pt x="854" y="7883"/>
                  </a:lnTo>
                  <a:cubicBezTo>
                    <a:pt x="693" y="7883"/>
                    <a:pt x="340" y="7732"/>
                    <a:pt x="291" y="7569"/>
                  </a:cubicBezTo>
                  <a:cubicBezTo>
                    <a:pt x="242" y="7407"/>
                    <a:pt x="407" y="7190"/>
                    <a:pt x="761" y="6953"/>
                  </a:cubicBezTo>
                  <a:cubicBezTo>
                    <a:pt x="1862" y="6219"/>
                    <a:pt x="3593" y="4289"/>
                    <a:pt x="4091" y="3627"/>
                  </a:cubicBezTo>
                  <a:cubicBezTo>
                    <a:pt x="4510" y="3064"/>
                    <a:pt x="5349" y="673"/>
                    <a:pt x="5507" y="214"/>
                  </a:cubicBezTo>
                  <a:close/>
                  <a:moveTo>
                    <a:pt x="8446" y="1"/>
                  </a:moveTo>
                  <a:cubicBezTo>
                    <a:pt x="8445" y="1"/>
                    <a:pt x="8444" y="1"/>
                    <a:pt x="8443" y="1"/>
                  </a:cubicBezTo>
                  <a:lnTo>
                    <a:pt x="5428" y="1"/>
                  </a:lnTo>
                  <a:cubicBezTo>
                    <a:pt x="5381" y="1"/>
                    <a:pt x="5340" y="31"/>
                    <a:pt x="5325" y="74"/>
                  </a:cubicBezTo>
                  <a:cubicBezTo>
                    <a:pt x="5316" y="101"/>
                    <a:pt x="4342" y="2916"/>
                    <a:pt x="3915" y="3497"/>
                  </a:cubicBezTo>
                  <a:cubicBezTo>
                    <a:pt x="3425" y="4151"/>
                    <a:pt x="1719" y="6054"/>
                    <a:pt x="639" y="6774"/>
                  </a:cubicBezTo>
                  <a:cubicBezTo>
                    <a:pt x="188" y="7072"/>
                    <a:pt x="0" y="7361"/>
                    <a:pt x="81" y="7627"/>
                  </a:cubicBezTo>
                  <a:cubicBezTo>
                    <a:pt x="182" y="7958"/>
                    <a:pt x="666" y="8092"/>
                    <a:pt x="849" y="8092"/>
                  </a:cubicBezTo>
                  <a:lnTo>
                    <a:pt x="8313" y="8092"/>
                  </a:lnTo>
                  <a:cubicBezTo>
                    <a:pt x="8315" y="8092"/>
                    <a:pt x="8317" y="8092"/>
                    <a:pt x="8320" y="8092"/>
                  </a:cubicBezTo>
                  <a:cubicBezTo>
                    <a:pt x="8407" y="8092"/>
                    <a:pt x="8491" y="8062"/>
                    <a:pt x="8559" y="8007"/>
                  </a:cubicBezTo>
                  <a:cubicBezTo>
                    <a:pt x="8840" y="7779"/>
                    <a:pt x="8964" y="7164"/>
                    <a:pt x="8925" y="6183"/>
                  </a:cubicBezTo>
                  <a:cubicBezTo>
                    <a:pt x="8852" y="4252"/>
                    <a:pt x="8550" y="142"/>
                    <a:pt x="8550" y="99"/>
                  </a:cubicBezTo>
                  <a:cubicBezTo>
                    <a:pt x="8547" y="44"/>
                    <a:pt x="8501" y="1"/>
                    <a:pt x="8446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7"/>
            <p:cNvSpPr/>
            <p:nvPr/>
          </p:nvSpPr>
          <p:spPr>
            <a:xfrm>
              <a:off x="4826225" y="2221325"/>
              <a:ext cx="159975" cy="95625"/>
            </a:xfrm>
            <a:custGeom>
              <a:avLst/>
              <a:gdLst/>
              <a:ahLst/>
              <a:cxnLst/>
              <a:rect l="l" t="t" r="r" b="b"/>
              <a:pathLst>
                <a:path w="6399" h="3825" extrusionOk="0">
                  <a:moveTo>
                    <a:pt x="4125" y="0"/>
                  </a:moveTo>
                  <a:cubicBezTo>
                    <a:pt x="4009" y="0"/>
                    <a:pt x="3892" y="13"/>
                    <a:pt x="3775" y="38"/>
                  </a:cubicBezTo>
                  <a:cubicBezTo>
                    <a:pt x="3282" y="679"/>
                    <a:pt x="1609" y="2564"/>
                    <a:pt x="507" y="3298"/>
                  </a:cubicBezTo>
                  <a:cubicBezTo>
                    <a:pt x="288" y="3417"/>
                    <a:pt x="111" y="3600"/>
                    <a:pt x="1" y="3825"/>
                  </a:cubicBezTo>
                  <a:lnTo>
                    <a:pt x="6360" y="3825"/>
                  </a:lnTo>
                  <a:cubicBezTo>
                    <a:pt x="6398" y="2763"/>
                    <a:pt x="6110" y="1715"/>
                    <a:pt x="5535" y="821"/>
                  </a:cubicBezTo>
                  <a:cubicBezTo>
                    <a:pt x="5243" y="306"/>
                    <a:pt x="4700" y="0"/>
                    <a:pt x="41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37"/>
            <p:cNvSpPr/>
            <p:nvPr/>
          </p:nvSpPr>
          <p:spPr>
            <a:xfrm>
              <a:off x="4823650" y="2218675"/>
              <a:ext cx="165525" cy="100925"/>
            </a:xfrm>
            <a:custGeom>
              <a:avLst/>
              <a:gdLst/>
              <a:ahLst/>
              <a:cxnLst/>
              <a:rect l="l" t="t" r="r" b="b"/>
              <a:pathLst>
                <a:path w="6621" h="4037" extrusionOk="0">
                  <a:moveTo>
                    <a:pt x="4233" y="213"/>
                  </a:moveTo>
                  <a:cubicBezTo>
                    <a:pt x="4771" y="213"/>
                    <a:pt x="5278" y="502"/>
                    <a:pt x="5549" y="983"/>
                  </a:cubicBezTo>
                  <a:cubicBezTo>
                    <a:pt x="6086" y="1831"/>
                    <a:pt x="6369" y="2818"/>
                    <a:pt x="6363" y="3823"/>
                  </a:cubicBezTo>
                  <a:lnTo>
                    <a:pt x="294" y="3823"/>
                  </a:lnTo>
                  <a:cubicBezTo>
                    <a:pt x="401" y="3694"/>
                    <a:pt x="528" y="3582"/>
                    <a:pt x="669" y="3493"/>
                  </a:cubicBezTo>
                  <a:cubicBezTo>
                    <a:pt x="1767" y="2762"/>
                    <a:pt x="3422" y="908"/>
                    <a:pt x="3938" y="243"/>
                  </a:cubicBezTo>
                  <a:cubicBezTo>
                    <a:pt x="4036" y="223"/>
                    <a:pt x="4135" y="213"/>
                    <a:pt x="4233" y="213"/>
                  </a:cubicBezTo>
                  <a:close/>
                  <a:moveTo>
                    <a:pt x="4234" y="0"/>
                  </a:moveTo>
                  <a:cubicBezTo>
                    <a:pt x="4113" y="0"/>
                    <a:pt x="3992" y="13"/>
                    <a:pt x="3871" y="39"/>
                  </a:cubicBezTo>
                  <a:cubicBezTo>
                    <a:pt x="3842" y="43"/>
                    <a:pt x="3818" y="56"/>
                    <a:pt x="3802" y="79"/>
                  </a:cubicBezTo>
                  <a:cubicBezTo>
                    <a:pt x="3330" y="703"/>
                    <a:pt x="1654" y="2585"/>
                    <a:pt x="558" y="3316"/>
                  </a:cubicBezTo>
                  <a:cubicBezTo>
                    <a:pt x="321" y="3447"/>
                    <a:pt x="129" y="3649"/>
                    <a:pt x="13" y="3893"/>
                  </a:cubicBezTo>
                  <a:cubicBezTo>
                    <a:pt x="1" y="3926"/>
                    <a:pt x="7" y="3963"/>
                    <a:pt x="28" y="3992"/>
                  </a:cubicBezTo>
                  <a:cubicBezTo>
                    <a:pt x="47" y="4020"/>
                    <a:pt x="78" y="4036"/>
                    <a:pt x="112" y="4036"/>
                  </a:cubicBezTo>
                  <a:lnTo>
                    <a:pt x="6472" y="4036"/>
                  </a:lnTo>
                  <a:cubicBezTo>
                    <a:pt x="6525" y="4035"/>
                    <a:pt x="6571" y="3995"/>
                    <a:pt x="6576" y="3941"/>
                  </a:cubicBezTo>
                  <a:cubicBezTo>
                    <a:pt x="6621" y="2856"/>
                    <a:pt x="6327" y="1784"/>
                    <a:pt x="5736" y="872"/>
                  </a:cubicBezTo>
                  <a:cubicBezTo>
                    <a:pt x="5423" y="325"/>
                    <a:pt x="4845" y="0"/>
                    <a:pt x="4234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37"/>
            <p:cNvSpPr/>
            <p:nvPr/>
          </p:nvSpPr>
          <p:spPr>
            <a:xfrm>
              <a:off x="5002300" y="2238425"/>
              <a:ext cx="39925" cy="74725"/>
            </a:xfrm>
            <a:custGeom>
              <a:avLst/>
              <a:gdLst/>
              <a:ahLst/>
              <a:cxnLst/>
              <a:rect l="l" t="t" r="r" b="b"/>
              <a:pathLst>
                <a:path w="1597" h="2989" extrusionOk="0">
                  <a:moveTo>
                    <a:pt x="1477" y="0"/>
                  </a:moveTo>
                  <a:cubicBezTo>
                    <a:pt x="876" y="724"/>
                    <a:pt x="0" y="1952"/>
                    <a:pt x="0" y="2987"/>
                  </a:cubicBezTo>
                  <a:lnTo>
                    <a:pt x="1532" y="2989"/>
                  </a:lnTo>
                  <a:cubicBezTo>
                    <a:pt x="1581" y="2642"/>
                    <a:pt x="1596" y="2290"/>
                    <a:pt x="1575" y="1939"/>
                  </a:cubicBezTo>
                  <a:cubicBezTo>
                    <a:pt x="1556" y="1411"/>
                    <a:pt x="1520" y="724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37"/>
            <p:cNvSpPr/>
            <p:nvPr/>
          </p:nvSpPr>
          <p:spPr>
            <a:xfrm>
              <a:off x="4999600" y="2235800"/>
              <a:ext cx="45050" cy="80025"/>
            </a:xfrm>
            <a:custGeom>
              <a:avLst/>
              <a:gdLst/>
              <a:ahLst/>
              <a:cxnLst/>
              <a:rect l="l" t="t" r="r" b="b"/>
              <a:pathLst>
                <a:path w="1802" h="3201" extrusionOk="0">
                  <a:moveTo>
                    <a:pt x="1493" y="387"/>
                  </a:moveTo>
                  <a:cubicBezTo>
                    <a:pt x="1535" y="1070"/>
                    <a:pt x="1561" y="1621"/>
                    <a:pt x="1576" y="2049"/>
                  </a:cubicBezTo>
                  <a:cubicBezTo>
                    <a:pt x="1593" y="2361"/>
                    <a:pt x="1584" y="2675"/>
                    <a:pt x="1549" y="2987"/>
                  </a:cubicBezTo>
                  <a:lnTo>
                    <a:pt x="218" y="2987"/>
                  </a:lnTo>
                  <a:cubicBezTo>
                    <a:pt x="272" y="2092"/>
                    <a:pt x="973" y="1047"/>
                    <a:pt x="1493" y="387"/>
                  </a:cubicBezTo>
                  <a:close/>
                  <a:moveTo>
                    <a:pt x="1575" y="0"/>
                  </a:moveTo>
                  <a:cubicBezTo>
                    <a:pt x="1545" y="0"/>
                    <a:pt x="1515" y="13"/>
                    <a:pt x="1494" y="38"/>
                  </a:cubicBezTo>
                  <a:cubicBezTo>
                    <a:pt x="817" y="860"/>
                    <a:pt x="1" y="2059"/>
                    <a:pt x="1" y="3094"/>
                  </a:cubicBezTo>
                  <a:cubicBezTo>
                    <a:pt x="1" y="3152"/>
                    <a:pt x="49" y="3201"/>
                    <a:pt x="108" y="3201"/>
                  </a:cubicBezTo>
                  <a:lnTo>
                    <a:pt x="1640" y="3201"/>
                  </a:lnTo>
                  <a:cubicBezTo>
                    <a:pt x="1692" y="3197"/>
                    <a:pt x="1733" y="3156"/>
                    <a:pt x="1739" y="3107"/>
                  </a:cubicBezTo>
                  <a:cubicBezTo>
                    <a:pt x="1786" y="2753"/>
                    <a:pt x="1801" y="2397"/>
                    <a:pt x="1782" y="2040"/>
                  </a:cubicBezTo>
                  <a:cubicBezTo>
                    <a:pt x="1765" y="1563"/>
                    <a:pt x="1731" y="910"/>
                    <a:pt x="1682" y="100"/>
                  </a:cubicBezTo>
                  <a:cubicBezTo>
                    <a:pt x="1679" y="56"/>
                    <a:pt x="1651" y="19"/>
                    <a:pt x="1609" y="6"/>
                  </a:cubicBezTo>
                  <a:cubicBezTo>
                    <a:pt x="1598" y="2"/>
                    <a:pt x="1586" y="0"/>
                    <a:pt x="1575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37"/>
            <p:cNvSpPr/>
            <p:nvPr/>
          </p:nvSpPr>
          <p:spPr>
            <a:xfrm>
              <a:off x="4944375" y="2134900"/>
              <a:ext cx="90450" cy="35700"/>
            </a:xfrm>
            <a:custGeom>
              <a:avLst/>
              <a:gdLst/>
              <a:ahLst/>
              <a:cxnLst/>
              <a:rect l="l" t="t" r="r" b="b"/>
              <a:pathLst>
                <a:path w="3618" h="1428" extrusionOk="0">
                  <a:moveTo>
                    <a:pt x="517" y="1"/>
                  </a:moveTo>
                  <a:cubicBezTo>
                    <a:pt x="517" y="1"/>
                    <a:pt x="288" y="668"/>
                    <a:pt x="0" y="1427"/>
                  </a:cubicBezTo>
                  <a:lnTo>
                    <a:pt x="3617" y="1427"/>
                  </a:lnTo>
                  <a:cubicBezTo>
                    <a:pt x="3562" y="589"/>
                    <a:pt x="3517" y="1"/>
                    <a:pt x="35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37"/>
            <p:cNvSpPr/>
            <p:nvPr/>
          </p:nvSpPr>
          <p:spPr>
            <a:xfrm>
              <a:off x="4941325" y="2132225"/>
              <a:ext cx="96550" cy="41050"/>
            </a:xfrm>
            <a:custGeom>
              <a:avLst/>
              <a:gdLst/>
              <a:ahLst/>
              <a:cxnLst/>
              <a:rect l="l" t="t" r="r" b="b"/>
              <a:pathLst>
                <a:path w="3862" h="1642" extrusionOk="0">
                  <a:moveTo>
                    <a:pt x="3541" y="213"/>
                  </a:moveTo>
                  <a:cubicBezTo>
                    <a:pt x="3554" y="404"/>
                    <a:pt x="3586" y="848"/>
                    <a:pt x="3626" y="1427"/>
                  </a:cubicBezTo>
                  <a:lnTo>
                    <a:pt x="276" y="1427"/>
                  </a:lnTo>
                  <a:cubicBezTo>
                    <a:pt x="483" y="878"/>
                    <a:pt x="651" y="391"/>
                    <a:pt x="714" y="213"/>
                  </a:cubicBezTo>
                  <a:close/>
                  <a:moveTo>
                    <a:pt x="3653" y="1"/>
                  </a:moveTo>
                  <a:cubicBezTo>
                    <a:pt x="3652" y="1"/>
                    <a:pt x="3651" y="1"/>
                    <a:pt x="3650" y="1"/>
                  </a:cubicBezTo>
                  <a:lnTo>
                    <a:pt x="630" y="1"/>
                  </a:lnTo>
                  <a:cubicBezTo>
                    <a:pt x="584" y="1"/>
                    <a:pt x="542" y="30"/>
                    <a:pt x="527" y="74"/>
                  </a:cubicBezTo>
                  <a:cubicBezTo>
                    <a:pt x="526" y="79"/>
                    <a:pt x="297" y="749"/>
                    <a:pt x="14" y="1495"/>
                  </a:cubicBezTo>
                  <a:cubicBezTo>
                    <a:pt x="0" y="1528"/>
                    <a:pt x="6" y="1565"/>
                    <a:pt x="27" y="1594"/>
                  </a:cubicBezTo>
                  <a:cubicBezTo>
                    <a:pt x="46" y="1623"/>
                    <a:pt x="79" y="1641"/>
                    <a:pt x="113" y="1641"/>
                  </a:cubicBezTo>
                  <a:lnTo>
                    <a:pt x="3749" y="1641"/>
                  </a:lnTo>
                  <a:cubicBezTo>
                    <a:pt x="3752" y="1641"/>
                    <a:pt x="3755" y="1640"/>
                    <a:pt x="3758" y="1640"/>
                  </a:cubicBezTo>
                  <a:cubicBezTo>
                    <a:pt x="3818" y="1635"/>
                    <a:pt x="3861" y="1583"/>
                    <a:pt x="3857" y="1525"/>
                  </a:cubicBezTo>
                  <a:cubicBezTo>
                    <a:pt x="3799" y="687"/>
                    <a:pt x="3757" y="99"/>
                    <a:pt x="3757" y="99"/>
                  </a:cubicBezTo>
                  <a:cubicBezTo>
                    <a:pt x="3753" y="43"/>
                    <a:pt x="3708" y="1"/>
                    <a:pt x="3653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37"/>
            <p:cNvSpPr/>
            <p:nvPr/>
          </p:nvSpPr>
          <p:spPr>
            <a:xfrm>
              <a:off x="5324225" y="1643400"/>
              <a:ext cx="170825" cy="491575"/>
            </a:xfrm>
            <a:custGeom>
              <a:avLst/>
              <a:gdLst/>
              <a:ahLst/>
              <a:cxnLst/>
              <a:rect l="l" t="t" r="r" b="b"/>
              <a:pathLst>
                <a:path w="6833" h="19663" extrusionOk="0">
                  <a:moveTo>
                    <a:pt x="1051" y="1"/>
                  </a:moveTo>
                  <a:cubicBezTo>
                    <a:pt x="1051" y="1"/>
                    <a:pt x="1" y="1125"/>
                    <a:pt x="150" y="5252"/>
                  </a:cubicBezTo>
                  <a:cubicBezTo>
                    <a:pt x="299" y="9381"/>
                    <a:pt x="2027" y="14411"/>
                    <a:pt x="2027" y="14411"/>
                  </a:cubicBezTo>
                  <a:lnTo>
                    <a:pt x="2102" y="19662"/>
                  </a:lnTo>
                  <a:lnTo>
                    <a:pt x="5107" y="19662"/>
                  </a:lnTo>
                  <a:lnTo>
                    <a:pt x="5107" y="15234"/>
                  </a:lnTo>
                  <a:cubicBezTo>
                    <a:pt x="5107" y="15234"/>
                    <a:pt x="6832" y="9231"/>
                    <a:pt x="6832" y="6677"/>
                  </a:cubicBezTo>
                  <a:cubicBezTo>
                    <a:pt x="6832" y="4125"/>
                    <a:pt x="5181" y="297"/>
                    <a:pt x="5181" y="297"/>
                  </a:cubicBezTo>
                  <a:lnTo>
                    <a:pt x="1051" y="1"/>
                  </a:ln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37"/>
            <p:cNvSpPr/>
            <p:nvPr/>
          </p:nvSpPr>
          <p:spPr>
            <a:xfrm>
              <a:off x="5321550" y="1640600"/>
              <a:ext cx="175975" cy="496975"/>
            </a:xfrm>
            <a:custGeom>
              <a:avLst/>
              <a:gdLst/>
              <a:ahLst/>
              <a:cxnLst/>
              <a:rect l="l" t="t" r="r" b="b"/>
              <a:pathLst>
                <a:path w="7039" h="19879" extrusionOk="0">
                  <a:moveTo>
                    <a:pt x="1202" y="216"/>
                  </a:moveTo>
                  <a:lnTo>
                    <a:pt x="5209" y="507"/>
                  </a:lnTo>
                  <a:cubicBezTo>
                    <a:pt x="5416" y="1002"/>
                    <a:pt x="6826" y="4456"/>
                    <a:pt x="6826" y="6785"/>
                  </a:cubicBezTo>
                  <a:cubicBezTo>
                    <a:pt x="6826" y="9298"/>
                    <a:pt x="5121" y="15255"/>
                    <a:pt x="5102" y="15315"/>
                  </a:cubicBezTo>
                  <a:cubicBezTo>
                    <a:pt x="5102" y="15325"/>
                    <a:pt x="5102" y="15336"/>
                    <a:pt x="5102" y="15345"/>
                  </a:cubicBezTo>
                  <a:lnTo>
                    <a:pt x="5102" y="19666"/>
                  </a:lnTo>
                  <a:lnTo>
                    <a:pt x="2313" y="19666"/>
                  </a:lnTo>
                  <a:lnTo>
                    <a:pt x="2230" y="14514"/>
                  </a:lnTo>
                  <a:cubicBezTo>
                    <a:pt x="2231" y="14502"/>
                    <a:pt x="2231" y="14492"/>
                    <a:pt x="2230" y="14480"/>
                  </a:cubicBezTo>
                  <a:cubicBezTo>
                    <a:pt x="2213" y="14430"/>
                    <a:pt x="507" y="9419"/>
                    <a:pt x="360" y="5354"/>
                  </a:cubicBezTo>
                  <a:cubicBezTo>
                    <a:pt x="227" y="1733"/>
                    <a:pt x="1036" y="443"/>
                    <a:pt x="1202" y="216"/>
                  </a:cubicBezTo>
                  <a:close/>
                  <a:moveTo>
                    <a:pt x="1156" y="1"/>
                  </a:moveTo>
                  <a:cubicBezTo>
                    <a:pt x="1128" y="1"/>
                    <a:pt x="1099" y="14"/>
                    <a:pt x="1080" y="35"/>
                  </a:cubicBezTo>
                  <a:cubicBezTo>
                    <a:pt x="1036" y="85"/>
                    <a:pt x="1" y="1243"/>
                    <a:pt x="151" y="5367"/>
                  </a:cubicBezTo>
                  <a:cubicBezTo>
                    <a:pt x="296" y="9347"/>
                    <a:pt x="1918" y="14218"/>
                    <a:pt x="2027" y="14538"/>
                  </a:cubicBezTo>
                  <a:lnTo>
                    <a:pt x="2102" y="19774"/>
                  </a:lnTo>
                  <a:cubicBezTo>
                    <a:pt x="2103" y="19832"/>
                    <a:pt x="2151" y="19878"/>
                    <a:pt x="2209" y="19878"/>
                  </a:cubicBezTo>
                  <a:lnTo>
                    <a:pt x="5209" y="19878"/>
                  </a:lnTo>
                  <a:cubicBezTo>
                    <a:pt x="5266" y="19877"/>
                    <a:pt x="5310" y="19831"/>
                    <a:pt x="5312" y="19774"/>
                  </a:cubicBezTo>
                  <a:lnTo>
                    <a:pt x="5312" y="15361"/>
                  </a:lnTo>
                  <a:cubicBezTo>
                    <a:pt x="5426" y="14958"/>
                    <a:pt x="7039" y="9334"/>
                    <a:pt x="7039" y="6789"/>
                  </a:cubicBezTo>
                  <a:cubicBezTo>
                    <a:pt x="7039" y="4246"/>
                    <a:pt x="5394" y="408"/>
                    <a:pt x="5380" y="369"/>
                  </a:cubicBezTo>
                  <a:cubicBezTo>
                    <a:pt x="5362" y="332"/>
                    <a:pt x="5328" y="308"/>
                    <a:pt x="5288" y="305"/>
                  </a:cubicBezTo>
                  <a:lnTo>
                    <a:pt x="1165" y="1"/>
                  </a:lnTo>
                  <a:cubicBezTo>
                    <a:pt x="1162" y="1"/>
                    <a:pt x="1159" y="1"/>
                    <a:pt x="1156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37"/>
            <p:cNvSpPr/>
            <p:nvPr/>
          </p:nvSpPr>
          <p:spPr>
            <a:xfrm>
              <a:off x="5324225" y="1643400"/>
              <a:ext cx="95675" cy="491575"/>
            </a:xfrm>
            <a:custGeom>
              <a:avLst/>
              <a:gdLst/>
              <a:ahLst/>
              <a:cxnLst/>
              <a:rect l="l" t="t" r="r" b="b"/>
              <a:pathLst>
                <a:path w="3827" h="19663" extrusionOk="0">
                  <a:moveTo>
                    <a:pt x="1049" y="1"/>
                  </a:moveTo>
                  <a:cubicBezTo>
                    <a:pt x="1049" y="1"/>
                    <a:pt x="1" y="1125"/>
                    <a:pt x="150" y="5252"/>
                  </a:cubicBezTo>
                  <a:cubicBezTo>
                    <a:pt x="299" y="9381"/>
                    <a:pt x="2026" y="14411"/>
                    <a:pt x="2026" y="14411"/>
                  </a:cubicBezTo>
                  <a:lnTo>
                    <a:pt x="2102" y="19662"/>
                  </a:lnTo>
                  <a:lnTo>
                    <a:pt x="3826" y="19662"/>
                  </a:lnTo>
                  <a:lnTo>
                    <a:pt x="3826" y="199"/>
                  </a:lnTo>
                  <a:lnTo>
                    <a:pt x="1049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37"/>
            <p:cNvSpPr/>
            <p:nvPr/>
          </p:nvSpPr>
          <p:spPr>
            <a:xfrm>
              <a:off x="5321550" y="1640600"/>
              <a:ext cx="100900" cy="496975"/>
            </a:xfrm>
            <a:custGeom>
              <a:avLst/>
              <a:gdLst/>
              <a:ahLst/>
              <a:cxnLst/>
              <a:rect l="l" t="t" r="r" b="b"/>
              <a:pathLst>
                <a:path w="4036" h="19879" extrusionOk="0">
                  <a:moveTo>
                    <a:pt x="1207" y="219"/>
                  </a:moveTo>
                  <a:lnTo>
                    <a:pt x="3827" y="411"/>
                  </a:lnTo>
                  <a:lnTo>
                    <a:pt x="3827" y="19666"/>
                  </a:lnTo>
                  <a:lnTo>
                    <a:pt x="2313" y="19666"/>
                  </a:lnTo>
                  <a:lnTo>
                    <a:pt x="2234" y="14518"/>
                  </a:lnTo>
                  <a:cubicBezTo>
                    <a:pt x="2236" y="14506"/>
                    <a:pt x="2236" y="14494"/>
                    <a:pt x="2234" y="14484"/>
                  </a:cubicBezTo>
                  <a:cubicBezTo>
                    <a:pt x="2216" y="14435"/>
                    <a:pt x="511" y="9423"/>
                    <a:pt x="364" y="5358"/>
                  </a:cubicBezTo>
                  <a:cubicBezTo>
                    <a:pt x="232" y="1737"/>
                    <a:pt x="1040" y="448"/>
                    <a:pt x="1207" y="219"/>
                  </a:cubicBezTo>
                  <a:close/>
                  <a:moveTo>
                    <a:pt x="1156" y="1"/>
                  </a:moveTo>
                  <a:cubicBezTo>
                    <a:pt x="1128" y="1"/>
                    <a:pt x="1099" y="14"/>
                    <a:pt x="1080" y="35"/>
                  </a:cubicBezTo>
                  <a:cubicBezTo>
                    <a:pt x="1036" y="85"/>
                    <a:pt x="1" y="1243"/>
                    <a:pt x="150" y="5367"/>
                  </a:cubicBezTo>
                  <a:cubicBezTo>
                    <a:pt x="296" y="9347"/>
                    <a:pt x="1918" y="14218"/>
                    <a:pt x="2027" y="14538"/>
                  </a:cubicBezTo>
                  <a:lnTo>
                    <a:pt x="2102" y="19774"/>
                  </a:lnTo>
                  <a:cubicBezTo>
                    <a:pt x="2103" y="19832"/>
                    <a:pt x="2151" y="19878"/>
                    <a:pt x="2209" y="19878"/>
                  </a:cubicBezTo>
                  <a:lnTo>
                    <a:pt x="3933" y="19878"/>
                  </a:lnTo>
                  <a:cubicBezTo>
                    <a:pt x="3990" y="19877"/>
                    <a:pt x="4034" y="19831"/>
                    <a:pt x="4036" y="19774"/>
                  </a:cubicBezTo>
                  <a:lnTo>
                    <a:pt x="4036" y="309"/>
                  </a:lnTo>
                  <a:cubicBezTo>
                    <a:pt x="4036" y="253"/>
                    <a:pt x="3993" y="207"/>
                    <a:pt x="3937" y="202"/>
                  </a:cubicBezTo>
                  <a:lnTo>
                    <a:pt x="1165" y="1"/>
                  </a:lnTo>
                  <a:cubicBezTo>
                    <a:pt x="1162" y="1"/>
                    <a:pt x="1159" y="1"/>
                    <a:pt x="1156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37"/>
            <p:cNvSpPr/>
            <p:nvPr/>
          </p:nvSpPr>
          <p:spPr>
            <a:xfrm>
              <a:off x="5251025" y="1401000"/>
              <a:ext cx="294975" cy="274750"/>
            </a:xfrm>
            <a:custGeom>
              <a:avLst/>
              <a:gdLst/>
              <a:ahLst/>
              <a:cxnLst/>
              <a:rect l="l" t="t" r="r" b="b"/>
              <a:pathLst>
                <a:path w="11799" h="10990" extrusionOk="0">
                  <a:moveTo>
                    <a:pt x="4837" y="0"/>
                  </a:moveTo>
                  <a:cubicBezTo>
                    <a:pt x="4449" y="0"/>
                    <a:pt x="4083" y="98"/>
                    <a:pt x="3754" y="314"/>
                  </a:cubicBezTo>
                  <a:cubicBezTo>
                    <a:pt x="1803" y="1588"/>
                    <a:pt x="0" y="4666"/>
                    <a:pt x="377" y="6692"/>
                  </a:cubicBezTo>
                  <a:cubicBezTo>
                    <a:pt x="752" y="8717"/>
                    <a:pt x="2628" y="9919"/>
                    <a:pt x="2628" y="9919"/>
                  </a:cubicBezTo>
                  <a:cubicBezTo>
                    <a:pt x="2628" y="9919"/>
                    <a:pt x="3348" y="10989"/>
                    <a:pt x="5110" y="10989"/>
                  </a:cubicBezTo>
                  <a:cubicBezTo>
                    <a:pt x="5487" y="10989"/>
                    <a:pt x="5912" y="10940"/>
                    <a:pt x="6388" y="10821"/>
                  </a:cubicBezTo>
                  <a:cubicBezTo>
                    <a:pt x="9086" y="10145"/>
                    <a:pt x="11799" y="7591"/>
                    <a:pt x="10365" y="4740"/>
                  </a:cubicBezTo>
                  <a:cubicBezTo>
                    <a:pt x="9174" y="2370"/>
                    <a:pt x="6744" y="0"/>
                    <a:pt x="48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37"/>
            <p:cNvSpPr/>
            <p:nvPr/>
          </p:nvSpPr>
          <p:spPr>
            <a:xfrm>
              <a:off x="5248150" y="1398150"/>
              <a:ext cx="277900" cy="280200"/>
            </a:xfrm>
            <a:custGeom>
              <a:avLst/>
              <a:gdLst/>
              <a:ahLst/>
              <a:cxnLst/>
              <a:rect l="l" t="t" r="r" b="b"/>
              <a:pathLst>
                <a:path w="11116" h="11208" extrusionOk="0">
                  <a:moveTo>
                    <a:pt x="4932" y="220"/>
                  </a:moveTo>
                  <a:cubicBezTo>
                    <a:pt x="4942" y="220"/>
                    <a:pt x="4952" y="220"/>
                    <a:pt x="4962" y="221"/>
                  </a:cubicBezTo>
                  <a:lnTo>
                    <a:pt x="4950" y="221"/>
                  </a:lnTo>
                  <a:cubicBezTo>
                    <a:pt x="5188" y="221"/>
                    <a:pt x="5423" y="252"/>
                    <a:pt x="5653" y="314"/>
                  </a:cubicBezTo>
                  <a:cubicBezTo>
                    <a:pt x="7289" y="755"/>
                    <a:pt x="9281" y="2683"/>
                    <a:pt x="10389" y="4897"/>
                  </a:cubicBezTo>
                  <a:cubicBezTo>
                    <a:pt x="10870" y="5809"/>
                    <a:pt x="10894" y="6893"/>
                    <a:pt x="10456" y="7825"/>
                  </a:cubicBezTo>
                  <a:cubicBezTo>
                    <a:pt x="9823" y="9203"/>
                    <a:pt x="8263" y="10380"/>
                    <a:pt x="6479" y="10826"/>
                  </a:cubicBezTo>
                  <a:cubicBezTo>
                    <a:pt x="6004" y="10946"/>
                    <a:pt x="5583" y="10995"/>
                    <a:pt x="5210" y="10995"/>
                  </a:cubicBezTo>
                  <a:cubicBezTo>
                    <a:pt x="3554" y="10995"/>
                    <a:pt x="2877" y="10023"/>
                    <a:pt x="2841" y="9973"/>
                  </a:cubicBezTo>
                  <a:cubicBezTo>
                    <a:pt x="2833" y="9961"/>
                    <a:pt x="2822" y="9952"/>
                    <a:pt x="2812" y="9943"/>
                  </a:cubicBezTo>
                  <a:cubicBezTo>
                    <a:pt x="2792" y="9933"/>
                    <a:pt x="968" y="8742"/>
                    <a:pt x="607" y="6787"/>
                  </a:cubicBezTo>
                  <a:cubicBezTo>
                    <a:pt x="227" y="4731"/>
                    <a:pt x="2084" y="1729"/>
                    <a:pt x="3937" y="517"/>
                  </a:cubicBezTo>
                  <a:cubicBezTo>
                    <a:pt x="4233" y="324"/>
                    <a:pt x="4579" y="220"/>
                    <a:pt x="4932" y="220"/>
                  </a:cubicBezTo>
                  <a:close/>
                  <a:moveTo>
                    <a:pt x="5008" y="0"/>
                  </a:moveTo>
                  <a:cubicBezTo>
                    <a:pt x="4593" y="0"/>
                    <a:pt x="4181" y="115"/>
                    <a:pt x="3820" y="338"/>
                  </a:cubicBezTo>
                  <a:cubicBezTo>
                    <a:pt x="1914" y="1586"/>
                    <a:pt x="1" y="4693"/>
                    <a:pt x="397" y="6826"/>
                  </a:cubicBezTo>
                  <a:cubicBezTo>
                    <a:pt x="760" y="8794"/>
                    <a:pt x="2466" y="9978"/>
                    <a:pt x="2679" y="10112"/>
                  </a:cubicBezTo>
                  <a:cubicBezTo>
                    <a:pt x="2789" y="10260"/>
                    <a:pt x="3564" y="11207"/>
                    <a:pt x="5239" y="11207"/>
                  </a:cubicBezTo>
                  <a:cubicBezTo>
                    <a:pt x="5675" y="11203"/>
                    <a:pt x="6108" y="11143"/>
                    <a:pt x="6531" y="11033"/>
                  </a:cubicBezTo>
                  <a:cubicBezTo>
                    <a:pt x="8374" y="10572"/>
                    <a:pt x="9991" y="9348"/>
                    <a:pt x="10651" y="7912"/>
                  </a:cubicBezTo>
                  <a:cubicBezTo>
                    <a:pt x="11115" y="6922"/>
                    <a:pt x="11089" y="5771"/>
                    <a:pt x="10578" y="4804"/>
                  </a:cubicBezTo>
                  <a:cubicBezTo>
                    <a:pt x="9607" y="2868"/>
                    <a:pt x="7627" y="630"/>
                    <a:pt x="5708" y="112"/>
                  </a:cubicBezTo>
                  <a:cubicBezTo>
                    <a:pt x="5479" y="37"/>
                    <a:pt x="5243" y="0"/>
                    <a:pt x="5008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37"/>
            <p:cNvSpPr/>
            <p:nvPr/>
          </p:nvSpPr>
          <p:spPr>
            <a:xfrm>
              <a:off x="5367300" y="1422850"/>
              <a:ext cx="66650" cy="170600"/>
            </a:xfrm>
            <a:custGeom>
              <a:avLst/>
              <a:gdLst/>
              <a:ahLst/>
              <a:cxnLst/>
              <a:rect l="l" t="t" r="r" b="b"/>
              <a:pathLst>
                <a:path w="2666" h="6824" extrusionOk="0">
                  <a:moveTo>
                    <a:pt x="2555" y="0"/>
                  </a:moveTo>
                  <a:cubicBezTo>
                    <a:pt x="2502" y="0"/>
                    <a:pt x="2455" y="40"/>
                    <a:pt x="2448" y="95"/>
                  </a:cubicBezTo>
                  <a:lnTo>
                    <a:pt x="2191" y="2671"/>
                  </a:lnTo>
                  <a:lnTo>
                    <a:pt x="602" y="2001"/>
                  </a:lnTo>
                  <a:cubicBezTo>
                    <a:pt x="587" y="1992"/>
                    <a:pt x="571" y="1988"/>
                    <a:pt x="554" y="1988"/>
                  </a:cubicBezTo>
                  <a:cubicBezTo>
                    <a:pt x="538" y="1988"/>
                    <a:pt x="521" y="1992"/>
                    <a:pt x="505" y="2001"/>
                  </a:cubicBezTo>
                  <a:cubicBezTo>
                    <a:pt x="476" y="2017"/>
                    <a:pt x="458" y="2048"/>
                    <a:pt x="455" y="2082"/>
                  </a:cubicBezTo>
                  <a:cubicBezTo>
                    <a:pt x="453" y="2090"/>
                    <a:pt x="361" y="3003"/>
                    <a:pt x="184" y="4069"/>
                  </a:cubicBezTo>
                  <a:cubicBezTo>
                    <a:pt x="65" y="4946"/>
                    <a:pt x="4" y="5830"/>
                    <a:pt x="1" y="6716"/>
                  </a:cubicBezTo>
                  <a:cubicBezTo>
                    <a:pt x="1" y="6774"/>
                    <a:pt x="48" y="6822"/>
                    <a:pt x="108" y="6822"/>
                  </a:cubicBezTo>
                  <a:lnTo>
                    <a:pt x="108" y="6823"/>
                  </a:lnTo>
                  <a:cubicBezTo>
                    <a:pt x="163" y="6823"/>
                    <a:pt x="209" y="6780"/>
                    <a:pt x="214" y="6725"/>
                  </a:cubicBezTo>
                  <a:cubicBezTo>
                    <a:pt x="217" y="5851"/>
                    <a:pt x="276" y="4978"/>
                    <a:pt x="394" y="4112"/>
                  </a:cubicBezTo>
                  <a:cubicBezTo>
                    <a:pt x="532" y="3284"/>
                    <a:pt x="619" y="2553"/>
                    <a:pt x="651" y="2255"/>
                  </a:cubicBezTo>
                  <a:lnTo>
                    <a:pt x="2244" y="2909"/>
                  </a:lnTo>
                  <a:cubicBezTo>
                    <a:pt x="2259" y="2916"/>
                    <a:pt x="2276" y="2920"/>
                    <a:pt x="2292" y="2920"/>
                  </a:cubicBezTo>
                  <a:cubicBezTo>
                    <a:pt x="2308" y="2920"/>
                    <a:pt x="2325" y="2916"/>
                    <a:pt x="2340" y="2909"/>
                  </a:cubicBezTo>
                  <a:cubicBezTo>
                    <a:pt x="2368" y="2891"/>
                    <a:pt x="2387" y="2861"/>
                    <a:pt x="2392" y="2828"/>
                  </a:cubicBezTo>
                  <a:lnTo>
                    <a:pt x="2660" y="116"/>
                  </a:lnTo>
                  <a:lnTo>
                    <a:pt x="2660" y="114"/>
                  </a:lnTo>
                  <a:cubicBezTo>
                    <a:pt x="2666" y="57"/>
                    <a:pt x="2624" y="7"/>
                    <a:pt x="2566" y="1"/>
                  </a:cubicBezTo>
                  <a:cubicBezTo>
                    <a:pt x="2562" y="1"/>
                    <a:pt x="2559" y="0"/>
                    <a:pt x="2555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37"/>
            <p:cNvSpPr/>
            <p:nvPr/>
          </p:nvSpPr>
          <p:spPr>
            <a:xfrm>
              <a:off x="5313000" y="1568300"/>
              <a:ext cx="151975" cy="151950"/>
            </a:xfrm>
            <a:custGeom>
              <a:avLst/>
              <a:gdLst/>
              <a:ahLst/>
              <a:cxnLst/>
              <a:rect l="l" t="t" r="r" b="b"/>
              <a:pathLst>
                <a:path w="6079" h="6078" extrusionOk="0">
                  <a:moveTo>
                    <a:pt x="3039" y="0"/>
                  </a:moveTo>
                  <a:cubicBezTo>
                    <a:pt x="1360" y="0"/>
                    <a:pt x="0" y="1361"/>
                    <a:pt x="0" y="3039"/>
                  </a:cubicBezTo>
                  <a:cubicBezTo>
                    <a:pt x="0" y="4717"/>
                    <a:pt x="1360" y="6078"/>
                    <a:pt x="3039" y="6078"/>
                  </a:cubicBezTo>
                  <a:cubicBezTo>
                    <a:pt x="4717" y="6078"/>
                    <a:pt x="6078" y="4717"/>
                    <a:pt x="6078" y="3039"/>
                  </a:cubicBezTo>
                  <a:cubicBezTo>
                    <a:pt x="6078" y="1361"/>
                    <a:pt x="4717" y="0"/>
                    <a:pt x="3039" y="0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37"/>
            <p:cNvSpPr/>
            <p:nvPr/>
          </p:nvSpPr>
          <p:spPr>
            <a:xfrm>
              <a:off x="5310200" y="1565575"/>
              <a:ext cx="157400" cy="157400"/>
            </a:xfrm>
            <a:custGeom>
              <a:avLst/>
              <a:gdLst/>
              <a:ahLst/>
              <a:cxnLst/>
              <a:rect l="l" t="t" r="r" b="b"/>
              <a:pathLst>
                <a:path w="6296" h="6296" extrusionOk="0">
                  <a:moveTo>
                    <a:pt x="3151" y="215"/>
                  </a:moveTo>
                  <a:cubicBezTo>
                    <a:pt x="4773" y="218"/>
                    <a:pt x="6086" y="1534"/>
                    <a:pt x="6083" y="3157"/>
                  </a:cubicBezTo>
                  <a:cubicBezTo>
                    <a:pt x="6080" y="4775"/>
                    <a:pt x="4767" y="6084"/>
                    <a:pt x="3149" y="6084"/>
                  </a:cubicBezTo>
                  <a:cubicBezTo>
                    <a:pt x="3149" y="6084"/>
                    <a:pt x="3148" y="6084"/>
                    <a:pt x="3147" y="6084"/>
                  </a:cubicBezTo>
                  <a:cubicBezTo>
                    <a:pt x="1525" y="6083"/>
                    <a:pt x="214" y="4768"/>
                    <a:pt x="214" y="3148"/>
                  </a:cubicBezTo>
                  <a:cubicBezTo>
                    <a:pt x="215" y="1527"/>
                    <a:pt x="1530" y="215"/>
                    <a:pt x="3151" y="215"/>
                  </a:cubicBezTo>
                  <a:close/>
                  <a:moveTo>
                    <a:pt x="3149" y="0"/>
                  </a:moveTo>
                  <a:cubicBezTo>
                    <a:pt x="3149" y="0"/>
                    <a:pt x="3148" y="0"/>
                    <a:pt x="3147" y="0"/>
                  </a:cubicBezTo>
                  <a:cubicBezTo>
                    <a:pt x="1408" y="2"/>
                    <a:pt x="1" y="1412"/>
                    <a:pt x="1" y="3150"/>
                  </a:cubicBezTo>
                  <a:cubicBezTo>
                    <a:pt x="2" y="4888"/>
                    <a:pt x="1411" y="6296"/>
                    <a:pt x="3148" y="6296"/>
                  </a:cubicBezTo>
                  <a:cubicBezTo>
                    <a:pt x="3149" y="6296"/>
                    <a:pt x="3150" y="6296"/>
                    <a:pt x="3151" y="6296"/>
                  </a:cubicBezTo>
                  <a:cubicBezTo>
                    <a:pt x="4884" y="6291"/>
                    <a:pt x="6290" y="4890"/>
                    <a:pt x="6296" y="3157"/>
                  </a:cubicBezTo>
                  <a:lnTo>
                    <a:pt x="6296" y="3145"/>
                  </a:lnTo>
                  <a:cubicBezTo>
                    <a:pt x="6296" y="1408"/>
                    <a:pt x="4886" y="0"/>
                    <a:pt x="3149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37"/>
            <p:cNvSpPr/>
            <p:nvPr/>
          </p:nvSpPr>
          <p:spPr>
            <a:xfrm>
              <a:off x="5333250" y="1568300"/>
              <a:ext cx="109150" cy="82425"/>
            </a:xfrm>
            <a:custGeom>
              <a:avLst/>
              <a:gdLst/>
              <a:ahLst/>
              <a:cxnLst/>
              <a:rect l="l" t="t" r="r" b="b"/>
              <a:pathLst>
                <a:path w="4366" h="3297" extrusionOk="0">
                  <a:moveTo>
                    <a:pt x="2240" y="0"/>
                  </a:moveTo>
                  <a:cubicBezTo>
                    <a:pt x="1455" y="0"/>
                    <a:pt x="671" y="303"/>
                    <a:pt x="78" y="907"/>
                  </a:cubicBezTo>
                  <a:cubicBezTo>
                    <a:pt x="55" y="929"/>
                    <a:pt x="33" y="953"/>
                    <a:pt x="11" y="977"/>
                  </a:cubicBezTo>
                  <a:lnTo>
                    <a:pt x="0" y="977"/>
                  </a:lnTo>
                  <a:lnTo>
                    <a:pt x="428" y="3297"/>
                  </a:lnTo>
                  <a:lnTo>
                    <a:pt x="3800" y="3297"/>
                  </a:lnTo>
                  <a:lnTo>
                    <a:pt x="4366" y="870"/>
                  </a:lnTo>
                  <a:cubicBezTo>
                    <a:pt x="3776" y="290"/>
                    <a:pt x="3008" y="0"/>
                    <a:pt x="2240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37"/>
            <p:cNvSpPr/>
            <p:nvPr/>
          </p:nvSpPr>
          <p:spPr>
            <a:xfrm>
              <a:off x="5330525" y="1565875"/>
              <a:ext cx="114225" cy="87525"/>
            </a:xfrm>
            <a:custGeom>
              <a:avLst/>
              <a:gdLst/>
              <a:ahLst/>
              <a:cxnLst/>
              <a:rect l="l" t="t" r="r" b="b"/>
              <a:pathLst>
                <a:path w="4569" h="3501" extrusionOk="0">
                  <a:moveTo>
                    <a:pt x="2339" y="214"/>
                  </a:moveTo>
                  <a:cubicBezTo>
                    <a:pt x="3059" y="214"/>
                    <a:pt x="3781" y="479"/>
                    <a:pt x="4345" y="1011"/>
                  </a:cubicBezTo>
                  <a:lnTo>
                    <a:pt x="3814" y="3286"/>
                  </a:lnTo>
                  <a:lnTo>
                    <a:pt x="614" y="3286"/>
                  </a:lnTo>
                  <a:lnTo>
                    <a:pt x="224" y="1119"/>
                  </a:lnTo>
                  <a:cubicBezTo>
                    <a:pt x="798" y="517"/>
                    <a:pt x="1568" y="214"/>
                    <a:pt x="2339" y="214"/>
                  </a:cubicBezTo>
                  <a:close/>
                  <a:moveTo>
                    <a:pt x="2333" y="0"/>
                  </a:moveTo>
                  <a:cubicBezTo>
                    <a:pt x="1487" y="0"/>
                    <a:pt x="643" y="340"/>
                    <a:pt x="24" y="1011"/>
                  </a:cubicBezTo>
                  <a:cubicBezTo>
                    <a:pt x="7" y="1035"/>
                    <a:pt x="1" y="1065"/>
                    <a:pt x="5" y="1093"/>
                  </a:cubicBezTo>
                  <a:lnTo>
                    <a:pt x="420" y="3413"/>
                  </a:lnTo>
                  <a:cubicBezTo>
                    <a:pt x="429" y="3464"/>
                    <a:pt x="473" y="3501"/>
                    <a:pt x="525" y="3501"/>
                  </a:cubicBezTo>
                  <a:lnTo>
                    <a:pt x="3899" y="3501"/>
                  </a:lnTo>
                  <a:cubicBezTo>
                    <a:pt x="3943" y="3499"/>
                    <a:pt x="3982" y="3471"/>
                    <a:pt x="3997" y="3431"/>
                  </a:cubicBezTo>
                  <a:lnTo>
                    <a:pt x="4560" y="1001"/>
                  </a:lnTo>
                  <a:cubicBezTo>
                    <a:pt x="4569" y="965"/>
                    <a:pt x="4558" y="926"/>
                    <a:pt x="4531" y="901"/>
                  </a:cubicBezTo>
                  <a:cubicBezTo>
                    <a:pt x="4509" y="877"/>
                    <a:pt x="4484" y="855"/>
                    <a:pt x="4460" y="831"/>
                  </a:cubicBezTo>
                  <a:cubicBezTo>
                    <a:pt x="3857" y="275"/>
                    <a:pt x="3094" y="0"/>
                    <a:pt x="2333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37"/>
            <p:cNvSpPr/>
            <p:nvPr/>
          </p:nvSpPr>
          <p:spPr>
            <a:xfrm>
              <a:off x="5365725" y="2134950"/>
              <a:ext cx="232450" cy="197100"/>
            </a:xfrm>
            <a:custGeom>
              <a:avLst/>
              <a:gdLst/>
              <a:ahLst/>
              <a:cxnLst/>
              <a:rect l="l" t="t" r="r" b="b"/>
              <a:pathLst>
                <a:path w="9298" h="7884" extrusionOk="0">
                  <a:moveTo>
                    <a:pt x="442" y="0"/>
                  </a:moveTo>
                  <a:cubicBezTo>
                    <a:pt x="442" y="0"/>
                    <a:pt x="141" y="4129"/>
                    <a:pt x="67" y="6081"/>
                  </a:cubicBezTo>
                  <a:cubicBezTo>
                    <a:pt x="1" y="7771"/>
                    <a:pt x="442" y="7884"/>
                    <a:pt x="562" y="7884"/>
                  </a:cubicBezTo>
                  <a:cubicBezTo>
                    <a:pt x="580" y="7884"/>
                    <a:pt x="591" y="7881"/>
                    <a:pt x="591" y="7881"/>
                  </a:cubicBezTo>
                  <a:lnTo>
                    <a:pt x="8020" y="7881"/>
                  </a:lnTo>
                  <a:cubicBezTo>
                    <a:pt x="8321" y="7881"/>
                    <a:pt x="9298" y="7497"/>
                    <a:pt x="8172" y="6754"/>
                  </a:cubicBezTo>
                  <a:cubicBezTo>
                    <a:pt x="7045" y="6013"/>
                    <a:pt x="5318" y="4055"/>
                    <a:pt x="4868" y="3453"/>
                  </a:cubicBezTo>
                  <a:cubicBezTo>
                    <a:pt x="4419" y="2852"/>
                    <a:pt x="3444" y="0"/>
                    <a:pt x="3444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37"/>
            <p:cNvSpPr/>
            <p:nvPr/>
          </p:nvSpPr>
          <p:spPr>
            <a:xfrm>
              <a:off x="5363625" y="2132075"/>
              <a:ext cx="223725" cy="202550"/>
            </a:xfrm>
            <a:custGeom>
              <a:avLst/>
              <a:gdLst/>
              <a:ahLst/>
              <a:cxnLst/>
              <a:rect l="l" t="t" r="r" b="b"/>
              <a:pathLst>
                <a:path w="8949" h="8102" extrusionOk="0">
                  <a:moveTo>
                    <a:pt x="3452" y="206"/>
                  </a:moveTo>
                  <a:cubicBezTo>
                    <a:pt x="3609" y="666"/>
                    <a:pt x="4440" y="3057"/>
                    <a:pt x="4868" y="3617"/>
                  </a:cubicBezTo>
                  <a:cubicBezTo>
                    <a:pt x="5363" y="4281"/>
                    <a:pt x="7098" y="6211"/>
                    <a:pt x="8195" y="6945"/>
                  </a:cubicBezTo>
                  <a:cubicBezTo>
                    <a:pt x="8550" y="7180"/>
                    <a:pt x="8728" y="7368"/>
                    <a:pt x="8669" y="7560"/>
                  </a:cubicBezTo>
                  <a:cubicBezTo>
                    <a:pt x="8609" y="7752"/>
                    <a:pt x="8267" y="7874"/>
                    <a:pt x="8104" y="7874"/>
                  </a:cubicBezTo>
                  <a:lnTo>
                    <a:pt x="654" y="7874"/>
                  </a:lnTo>
                  <a:cubicBezTo>
                    <a:pt x="652" y="7874"/>
                    <a:pt x="650" y="7874"/>
                    <a:pt x="649" y="7874"/>
                  </a:cubicBezTo>
                  <a:cubicBezTo>
                    <a:pt x="606" y="7874"/>
                    <a:pt x="565" y="7856"/>
                    <a:pt x="536" y="7825"/>
                  </a:cubicBezTo>
                  <a:cubicBezTo>
                    <a:pt x="413" y="7713"/>
                    <a:pt x="212" y="7353"/>
                    <a:pt x="256" y="6183"/>
                  </a:cubicBezTo>
                  <a:cubicBezTo>
                    <a:pt x="325" y="4427"/>
                    <a:pt x="578" y="851"/>
                    <a:pt x="624" y="212"/>
                  </a:cubicBezTo>
                  <a:lnTo>
                    <a:pt x="623" y="212"/>
                  </a:lnTo>
                  <a:lnTo>
                    <a:pt x="3452" y="206"/>
                  </a:lnTo>
                  <a:close/>
                  <a:moveTo>
                    <a:pt x="521" y="1"/>
                  </a:moveTo>
                  <a:cubicBezTo>
                    <a:pt x="465" y="1"/>
                    <a:pt x="419" y="42"/>
                    <a:pt x="414" y="99"/>
                  </a:cubicBezTo>
                  <a:cubicBezTo>
                    <a:pt x="413" y="141"/>
                    <a:pt x="113" y="4250"/>
                    <a:pt x="39" y="6183"/>
                  </a:cubicBezTo>
                  <a:cubicBezTo>
                    <a:pt x="0" y="7164"/>
                    <a:pt x="124" y="7777"/>
                    <a:pt x="405" y="8007"/>
                  </a:cubicBezTo>
                  <a:cubicBezTo>
                    <a:pt x="472" y="8066"/>
                    <a:pt x="557" y="8099"/>
                    <a:pt x="646" y="8102"/>
                  </a:cubicBezTo>
                  <a:lnTo>
                    <a:pt x="636" y="8091"/>
                  </a:lnTo>
                  <a:lnTo>
                    <a:pt x="8100" y="8091"/>
                  </a:lnTo>
                  <a:cubicBezTo>
                    <a:pt x="8286" y="8091"/>
                    <a:pt x="8767" y="7957"/>
                    <a:pt x="8868" y="7627"/>
                  </a:cubicBezTo>
                  <a:cubicBezTo>
                    <a:pt x="8949" y="7362"/>
                    <a:pt x="8761" y="7075"/>
                    <a:pt x="8308" y="6774"/>
                  </a:cubicBezTo>
                  <a:cubicBezTo>
                    <a:pt x="7232" y="6055"/>
                    <a:pt x="5524" y="4150"/>
                    <a:pt x="5033" y="3495"/>
                  </a:cubicBezTo>
                  <a:cubicBezTo>
                    <a:pt x="4598" y="2916"/>
                    <a:pt x="3624" y="100"/>
                    <a:pt x="3624" y="74"/>
                  </a:cubicBezTo>
                  <a:cubicBezTo>
                    <a:pt x="3608" y="29"/>
                    <a:pt x="3568" y="1"/>
                    <a:pt x="3522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37"/>
            <p:cNvSpPr/>
            <p:nvPr/>
          </p:nvSpPr>
          <p:spPr>
            <a:xfrm>
              <a:off x="5422700" y="2221325"/>
              <a:ext cx="159925" cy="95625"/>
            </a:xfrm>
            <a:custGeom>
              <a:avLst/>
              <a:gdLst/>
              <a:ahLst/>
              <a:cxnLst/>
              <a:rect l="l" t="t" r="r" b="b"/>
              <a:pathLst>
                <a:path w="6397" h="3825" extrusionOk="0">
                  <a:moveTo>
                    <a:pt x="2272" y="0"/>
                  </a:moveTo>
                  <a:cubicBezTo>
                    <a:pt x="1697" y="0"/>
                    <a:pt x="1155" y="306"/>
                    <a:pt x="864" y="821"/>
                  </a:cubicBezTo>
                  <a:cubicBezTo>
                    <a:pt x="288" y="1713"/>
                    <a:pt x="0" y="2762"/>
                    <a:pt x="39" y="3825"/>
                  </a:cubicBezTo>
                  <a:lnTo>
                    <a:pt x="6397" y="3825"/>
                  </a:lnTo>
                  <a:cubicBezTo>
                    <a:pt x="6286" y="3601"/>
                    <a:pt x="6111" y="3417"/>
                    <a:pt x="5893" y="3298"/>
                  </a:cubicBezTo>
                  <a:cubicBezTo>
                    <a:pt x="4790" y="2564"/>
                    <a:pt x="3114" y="679"/>
                    <a:pt x="2622" y="38"/>
                  </a:cubicBezTo>
                  <a:cubicBezTo>
                    <a:pt x="2505" y="13"/>
                    <a:pt x="2388" y="0"/>
                    <a:pt x="22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37"/>
            <p:cNvSpPr/>
            <p:nvPr/>
          </p:nvSpPr>
          <p:spPr>
            <a:xfrm>
              <a:off x="5419900" y="2218675"/>
              <a:ext cx="165475" cy="100925"/>
            </a:xfrm>
            <a:custGeom>
              <a:avLst/>
              <a:gdLst/>
              <a:ahLst/>
              <a:cxnLst/>
              <a:rect l="l" t="t" r="r" b="b"/>
              <a:pathLst>
                <a:path w="6619" h="4037" extrusionOk="0">
                  <a:moveTo>
                    <a:pt x="2380" y="213"/>
                  </a:moveTo>
                  <a:cubicBezTo>
                    <a:pt x="2478" y="213"/>
                    <a:pt x="2577" y="223"/>
                    <a:pt x="2676" y="243"/>
                  </a:cubicBezTo>
                  <a:cubicBezTo>
                    <a:pt x="3194" y="908"/>
                    <a:pt x="4847" y="2762"/>
                    <a:pt x="5946" y="3493"/>
                  </a:cubicBezTo>
                  <a:cubicBezTo>
                    <a:pt x="6089" y="3582"/>
                    <a:pt x="6218" y="3694"/>
                    <a:pt x="6327" y="3823"/>
                  </a:cubicBezTo>
                  <a:lnTo>
                    <a:pt x="251" y="3823"/>
                  </a:lnTo>
                  <a:cubicBezTo>
                    <a:pt x="245" y="2818"/>
                    <a:pt x="528" y="1831"/>
                    <a:pt x="1067" y="983"/>
                  </a:cubicBezTo>
                  <a:cubicBezTo>
                    <a:pt x="1336" y="502"/>
                    <a:pt x="1843" y="213"/>
                    <a:pt x="2380" y="213"/>
                  </a:cubicBezTo>
                  <a:close/>
                  <a:moveTo>
                    <a:pt x="2387" y="0"/>
                  </a:moveTo>
                  <a:cubicBezTo>
                    <a:pt x="1776" y="0"/>
                    <a:pt x="1197" y="325"/>
                    <a:pt x="885" y="872"/>
                  </a:cubicBezTo>
                  <a:cubicBezTo>
                    <a:pt x="294" y="1784"/>
                    <a:pt x="1" y="2856"/>
                    <a:pt x="44" y="3941"/>
                  </a:cubicBezTo>
                  <a:cubicBezTo>
                    <a:pt x="51" y="3995"/>
                    <a:pt x="96" y="4036"/>
                    <a:pt x="151" y="4036"/>
                  </a:cubicBezTo>
                  <a:lnTo>
                    <a:pt x="6509" y="4036"/>
                  </a:lnTo>
                  <a:cubicBezTo>
                    <a:pt x="6543" y="4036"/>
                    <a:pt x="6574" y="4020"/>
                    <a:pt x="6595" y="3992"/>
                  </a:cubicBezTo>
                  <a:cubicBezTo>
                    <a:pt x="6614" y="3963"/>
                    <a:pt x="6619" y="3926"/>
                    <a:pt x="6608" y="3893"/>
                  </a:cubicBezTo>
                  <a:cubicBezTo>
                    <a:pt x="6492" y="3648"/>
                    <a:pt x="6300" y="3447"/>
                    <a:pt x="6062" y="3316"/>
                  </a:cubicBezTo>
                  <a:cubicBezTo>
                    <a:pt x="4966" y="2585"/>
                    <a:pt x="3298" y="703"/>
                    <a:pt x="2819" y="79"/>
                  </a:cubicBezTo>
                  <a:cubicBezTo>
                    <a:pt x="2801" y="56"/>
                    <a:pt x="2777" y="43"/>
                    <a:pt x="2751" y="39"/>
                  </a:cubicBezTo>
                  <a:cubicBezTo>
                    <a:pt x="2629" y="13"/>
                    <a:pt x="2508" y="0"/>
                    <a:pt x="2387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37"/>
            <p:cNvSpPr/>
            <p:nvPr/>
          </p:nvSpPr>
          <p:spPr>
            <a:xfrm>
              <a:off x="5366900" y="2238425"/>
              <a:ext cx="39875" cy="74725"/>
            </a:xfrm>
            <a:custGeom>
              <a:avLst/>
              <a:gdLst/>
              <a:ahLst/>
              <a:cxnLst/>
              <a:rect l="l" t="t" r="r" b="b"/>
              <a:pathLst>
                <a:path w="1595" h="2989" extrusionOk="0">
                  <a:moveTo>
                    <a:pt x="119" y="0"/>
                  </a:moveTo>
                  <a:cubicBezTo>
                    <a:pt x="76" y="724"/>
                    <a:pt x="37" y="1411"/>
                    <a:pt x="20" y="1939"/>
                  </a:cubicBezTo>
                  <a:cubicBezTo>
                    <a:pt x="0" y="2290"/>
                    <a:pt x="14" y="2642"/>
                    <a:pt x="61" y="2989"/>
                  </a:cubicBezTo>
                  <a:lnTo>
                    <a:pt x="1595" y="2987"/>
                  </a:lnTo>
                  <a:cubicBezTo>
                    <a:pt x="1595" y="1952"/>
                    <a:pt x="718" y="724"/>
                    <a:pt x="1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37"/>
            <p:cNvSpPr/>
            <p:nvPr/>
          </p:nvSpPr>
          <p:spPr>
            <a:xfrm>
              <a:off x="5364225" y="2235900"/>
              <a:ext cx="45025" cy="79925"/>
            </a:xfrm>
            <a:custGeom>
              <a:avLst/>
              <a:gdLst/>
              <a:ahLst/>
              <a:cxnLst/>
              <a:rect l="l" t="t" r="r" b="b"/>
              <a:pathLst>
                <a:path w="1801" h="3197" extrusionOk="0">
                  <a:moveTo>
                    <a:pt x="311" y="383"/>
                  </a:moveTo>
                  <a:cubicBezTo>
                    <a:pt x="838" y="1043"/>
                    <a:pt x="1540" y="2088"/>
                    <a:pt x="1592" y="2983"/>
                  </a:cubicBezTo>
                  <a:lnTo>
                    <a:pt x="261" y="2983"/>
                  </a:lnTo>
                  <a:cubicBezTo>
                    <a:pt x="225" y="2671"/>
                    <a:pt x="214" y="2357"/>
                    <a:pt x="228" y="2045"/>
                  </a:cubicBezTo>
                  <a:cubicBezTo>
                    <a:pt x="243" y="1622"/>
                    <a:pt x="273" y="1066"/>
                    <a:pt x="311" y="383"/>
                  </a:cubicBezTo>
                  <a:close/>
                  <a:moveTo>
                    <a:pt x="228" y="0"/>
                  </a:moveTo>
                  <a:cubicBezTo>
                    <a:pt x="171" y="0"/>
                    <a:pt x="124" y="42"/>
                    <a:pt x="119" y="100"/>
                  </a:cubicBezTo>
                  <a:cubicBezTo>
                    <a:pt x="70" y="910"/>
                    <a:pt x="37" y="1562"/>
                    <a:pt x="19" y="2040"/>
                  </a:cubicBezTo>
                  <a:cubicBezTo>
                    <a:pt x="0" y="2396"/>
                    <a:pt x="15" y="2753"/>
                    <a:pt x="64" y="3106"/>
                  </a:cubicBezTo>
                  <a:cubicBezTo>
                    <a:pt x="72" y="3158"/>
                    <a:pt x="116" y="3197"/>
                    <a:pt x="168" y="3197"/>
                  </a:cubicBezTo>
                  <a:lnTo>
                    <a:pt x="1702" y="3197"/>
                  </a:lnTo>
                  <a:lnTo>
                    <a:pt x="1702" y="3196"/>
                  </a:lnTo>
                  <a:cubicBezTo>
                    <a:pt x="1756" y="3193"/>
                    <a:pt x="1799" y="3148"/>
                    <a:pt x="1800" y="3094"/>
                  </a:cubicBezTo>
                  <a:cubicBezTo>
                    <a:pt x="1800" y="2059"/>
                    <a:pt x="992" y="861"/>
                    <a:pt x="307" y="37"/>
                  </a:cubicBezTo>
                  <a:cubicBezTo>
                    <a:pt x="289" y="17"/>
                    <a:pt x="262" y="2"/>
                    <a:pt x="234" y="0"/>
                  </a:cubicBezTo>
                  <a:cubicBezTo>
                    <a:pt x="232" y="0"/>
                    <a:pt x="230" y="0"/>
                    <a:pt x="228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37"/>
            <p:cNvSpPr/>
            <p:nvPr/>
          </p:nvSpPr>
          <p:spPr>
            <a:xfrm>
              <a:off x="5374225" y="2134900"/>
              <a:ext cx="90450" cy="35700"/>
            </a:xfrm>
            <a:custGeom>
              <a:avLst/>
              <a:gdLst/>
              <a:ahLst/>
              <a:cxnLst/>
              <a:rect l="l" t="t" r="r" b="b"/>
              <a:pathLst>
                <a:path w="3618" h="1428" extrusionOk="0">
                  <a:moveTo>
                    <a:pt x="102" y="1"/>
                  </a:moveTo>
                  <a:cubicBezTo>
                    <a:pt x="102" y="1"/>
                    <a:pt x="59" y="589"/>
                    <a:pt x="1" y="1427"/>
                  </a:cubicBezTo>
                  <a:lnTo>
                    <a:pt x="3617" y="1427"/>
                  </a:lnTo>
                  <a:cubicBezTo>
                    <a:pt x="3333" y="668"/>
                    <a:pt x="3104" y="1"/>
                    <a:pt x="31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37"/>
            <p:cNvSpPr/>
            <p:nvPr/>
          </p:nvSpPr>
          <p:spPr>
            <a:xfrm>
              <a:off x="5371350" y="2132225"/>
              <a:ext cx="96100" cy="41050"/>
            </a:xfrm>
            <a:custGeom>
              <a:avLst/>
              <a:gdLst/>
              <a:ahLst/>
              <a:cxnLst/>
              <a:rect l="l" t="t" r="r" b="b"/>
              <a:pathLst>
                <a:path w="3844" h="1642" extrusionOk="0">
                  <a:moveTo>
                    <a:pt x="3143" y="213"/>
                  </a:moveTo>
                  <a:cubicBezTo>
                    <a:pt x="3204" y="391"/>
                    <a:pt x="3366" y="878"/>
                    <a:pt x="3579" y="1427"/>
                  </a:cubicBezTo>
                  <a:lnTo>
                    <a:pt x="229" y="1427"/>
                  </a:lnTo>
                  <a:cubicBezTo>
                    <a:pt x="269" y="848"/>
                    <a:pt x="311" y="404"/>
                    <a:pt x="311" y="213"/>
                  </a:cubicBezTo>
                  <a:close/>
                  <a:moveTo>
                    <a:pt x="208" y="1"/>
                  </a:moveTo>
                  <a:cubicBezTo>
                    <a:pt x="153" y="1"/>
                    <a:pt x="105" y="44"/>
                    <a:pt x="101" y="99"/>
                  </a:cubicBezTo>
                  <a:cubicBezTo>
                    <a:pt x="101" y="99"/>
                    <a:pt x="59" y="687"/>
                    <a:pt x="1" y="1525"/>
                  </a:cubicBezTo>
                  <a:cubicBezTo>
                    <a:pt x="1" y="1528"/>
                    <a:pt x="1" y="1531"/>
                    <a:pt x="1" y="1534"/>
                  </a:cubicBezTo>
                  <a:cubicBezTo>
                    <a:pt x="1" y="1594"/>
                    <a:pt x="49" y="1641"/>
                    <a:pt x="108" y="1641"/>
                  </a:cubicBezTo>
                  <a:lnTo>
                    <a:pt x="3725" y="1641"/>
                  </a:lnTo>
                  <a:cubicBezTo>
                    <a:pt x="3735" y="1641"/>
                    <a:pt x="3747" y="1638"/>
                    <a:pt x="3758" y="1635"/>
                  </a:cubicBezTo>
                  <a:cubicBezTo>
                    <a:pt x="3814" y="1615"/>
                    <a:pt x="3844" y="1552"/>
                    <a:pt x="3825" y="1495"/>
                  </a:cubicBezTo>
                  <a:cubicBezTo>
                    <a:pt x="3540" y="749"/>
                    <a:pt x="3311" y="74"/>
                    <a:pt x="3311" y="74"/>
                  </a:cubicBezTo>
                  <a:cubicBezTo>
                    <a:pt x="3296" y="30"/>
                    <a:pt x="3254" y="1"/>
                    <a:pt x="3208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37"/>
            <p:cNvSpPr/>
            <p:nvPr/>
          </p:nvSpPr>
          <p:spPr>
            <a:xfrm>
              <a:off x="5133175" y="691650"/>
              <a:ext cx="132375" cy="193125"/>
            </a:xfrm>
            <a:custGeom>
              <a:avLst/>
              <a:gdLst/>
              <a:ahLst/>
              <a:cxnLst/>
              <a:rect l="l" t="t" r="r" b="b"/>
              <a:pathLst>
                <a:path w="5295" h="7725" extrusionOk="0">
                  <a:moveTo>
                    <a:pt x="0" y="0"/>
                  </a:moveTo>
                  <a:lnTo>
                    <a:pt x="0" y="5077"/>
                  </a:lnTo>
                  <a:cubicBezTo>
                    <a:pt x="2" y="6540"/>
                    <a:pt x="1187" y="7725"/>
                    <a:pt x="2649" y="7725"/>
                  </a:cubicBezTo>
                  <a:cubicBezTo>
                    <a:pt x="4110" y="7725"/>
                    <a:pt x="5295" y="6540"/>
                    <a:pt x="5295" y="5077"/>
                  </a:cubicBezTo>
                  <a:lnTo>
                    <a:pt x="5295" y="0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7"/>
            <p:cNvSpPr/>
            <p:nvPr/>
          </p:nvSpPr>
          <p:spPr>
            <a:xfrm>
              <a:off x="5130500" y="689000"/>
              <a:ext cx="137700" cy="198425"/>
            </a:xfrm>
            <a:custGeom>
              <a:avLst/>
              <a:gdLst/>
              <a:ahLst/>
              <a:cxnLst/>
              <a:rect l="l" t="t" r="r" b="b"/>
              <a:pathLst>
                <a:path w="5508" h="7937" extrusionOk="0">
                  <a:moveTo>
                    <a:pt x="5295" y="213"/>
                  </a:moveTo>
                  <a:lnTo>
                    <a:pt x="5295" y="5183"/>
                  </a:lnTo>
                  <a:cubicBezTo>
                    <a:pt x="5256" y="6529"/>
                    <a:pt x="4174" y="7612"/>
                    <a:pt x="2828" y="7651"/>
                  </a:cubicBezTo>
                  <a:cubicBezTo>
                    <a:pt x="2802" y="7651"/>
                    <a:pt x="2776" y="7652"/>
                    <a:pt x="2751" y="7652"/>
                  </a:cubicBezTo>
                  <a:cubicBezTo>
                    <a:pt x="1383" y="7652"/>
                    <a:pt x="254" y="6562"/>
                    <a:pt x="213" y="5183"/>
                  </a:cubicBezTo>
                  <a:lnTo>
                    <a:pt x="213" y="213"/>
                  </a:lnTo>
                  <a:close/>
                  <a:moveTo>
                    <a:pt x="107" y="0"/>
                  </a:moveTo>
                  <a:cubicBezTo>
                    <a:pt x="48" y="0"/>
                    <a:pt x="2" y="48"/>
                    <a:pt x="0" y="106"/>
                  </a:cubicBezTo>
                  <a:lnTo>
                    <a:pt x="0" y="5183"/>
                  </a:lnTo>
                  <a:cubicBezTo>
                    <a:pt x="3" y="6704"/>
                    <a:pt x="1234" y="7937"/>
                    <a:pt x="2755" y="7937"/>
                  </a:cubicBezTo>
                  <a:cubicBezTo>
                    <a:pt x="4275" y="7937"/>
                    <a:pt x="5508" y="6704"/>
                    <a:pt x="5508" y="5183"/>
                  </a:cubicBezTo>
                  <a:lnTo>
                    <a:pt x="5508" y="106"/>
                  </a:lnTo>
                  <a:cubicBezTo>
                    <a:pt x="5508" y="48"/>
                    <a:pt x="5460" y="0"/>
                    <a:pt x="5402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7"/>
            <p:cNvSpPr/>
            <p:nvPr/>
          </p:nvSpPr>
          <p:spPr>
            <a:xfrm>
              <a:off x="5096200" y="459425"/>
              <a:ext cx="204525" cy="300650"/>
            </a:xfrm>
            <a:custGeom>
              <a:avLst/>
              <a:gdLst/>
              <a:ahLst/>
              <a:cxnLst/>
              <a:rect l="l" t="t" r="r" b="b"/>
              <a:pathLst>
                <a:path w="8181" h="12026" extrusionOk="0">
                  <a:moveTo>
                    <a:pt x="4263" y="0"/>
                  </a:moveTo>
                  <a:cubicBezTo>
                    <a:pt x="2612" y="0"/>
                    <a:pt x="933" y="1115"/>
                    <a:pt x="547" y="2555"/>
                  </a:cubicBezTo>
                  <a:cubicBezTo>
                    <a:pt x="1" y="4587"/>
                    <a:pt x="547" y="8804"/>
                    <a:pt x="547" y="8804"/>
                  </a:cubicBezTo>
                  <a:lnTo>
                    <a:pt x="2976" y="12026"/>
                  </a:lnTo>
                  <a:lnTo>
                    <a:pt x="5255" y="12026"/>
                  </a:lnTo>
                  <a:lnTo>
                    <a:pt x="7834" y="8752"/>
                  </a:lnTo>
                  <a:lnTo>
                    <a:pt x="7934" y="3995"/>
                  </a:lnTo>
                  <a:cubicBezTo>
                    <a:pt x="7934" y="3995"/>
                    <a:pt x="8181" y="2110"/>
                    <a:pt x="6198" y="624"/>
                  </a:cubicBezTo>
                  <a:cubicBezTo>
                    <a:pt x="5619" y="190"/>
                    <a:pt x="4943" y="0"/>
                    <a:pt x="42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37"/>
            <p:cNvSpPr/>
            <p:nvPr/>
          </p:nvSpPr>
          <p:spPr>
            <a:xfrm>
              <a:off x="5093650" y="456550"/>
              <a:ext cx="208425" cy="306175"/>
            </a:xfrm>
            <a:custGeom>
              <a:avLst/>
              <a:gdLst/>
              <a:ahLst/>
              <a:cxnLst/>
              <a:rect l="l" t="t" r="r" b="b"/>
              <a:pathLst>
                <a:path w="8337" h="12247" extrusionOk="0">
                  <a:moveTo>
                    <a:pt x="4364" y="223"/>
                  </a:moveTo>
                  <a:cubicBezTo>
                    <a:pt x="5055" y="223"/>
                    <a:pt x="5702" y="427"/>
                    <a:pt x="6236" y="826"/>
                  </a:cubicBezTo>
                  <a:cubicBezTo>
                    <a:pt x="8143" y="2256"/>
                    <a:pt x="7930" y="4081"/>
                    <a:pt x="7930" y="4099"/>
                  </a:cubicBezTo>
                  <a:lnTo>
                    <a:pt x="7930" y="4111"/>
                  </a:lnTo>
                  <a:lnTo>
                    <a:pt x="7832" y="8835"/>
                  </a:lnTo>
                  <a:lnTo>
                    <a:pt x="5307" y="12034"/>
                  </a:lnTo>
                  <a:lnTo>
                    <a:pt x="3131" y="12034"/>
                  </a:lnTo>
                  <a:lnTo>
                    <a:pt x="743" y="8886"/>
                  </a:lnTo>
                  <a:cubicBezTo>
                    <a:pt x="695" y="8511"/>
                    <a:pt x="234" y="4605"/>
                    <a:pt x="743" y="2701"/>
                  </a:cubicBezTo>
                  <a:cubicBezTo>
                    <a:pt x="1011" y="1724"/>
                    <a:pt x="1939" y="841"/>
                    <a:pt x="3088" y="445"/>
                  </a:cubicBezTo>
                  <a:cubicBezTo>
                    <a:pt x="3519" y="297"/>
                    <a:pt x="3949" y="223"/>
                    <a:pt x="4364" y="223"/>
                  </a:cubicBezTo>
                  <a:close/>
                  <a:moveTo>
                    <a:pt x="4384" y="1"/>
                  </a:moveTo>
                  <a:cubicBezTo>
                    <a:pt x="3945" y="1"/>
                    <a:pt x="3486" y="80"/>
                    <a:pt x="3018" y="241"/>
                  </a:cubicBezTo>
                  <a:cubicBezTo>
                    <a:pt x="1773" y="670"/>
                    <a:pt x="826" y="1590"/>
                    <a:pt x="542" y="2643"/>
                  </a:cubicBezTo>
                  <a:cubicBezTo>
                    <a:pt x="0" y="4666"/>
                    <a:pt x="521" y="8758"/>
                    <a:pt x="542" y="8931"/>
                  </a:cubicBezTo>
                  <a:cubicBezTo>
                    <a:pt x="545" y="8950"/>
                    <a:pt x="552" y="8968"/>
                    <a:pt x="564" y="8983"/>
                  </a:cubicBezTo>
                  <a:lnTo>
                    <a:pt x="2993" y="12205"/>
                  </a:lnTo>
                  <a:cubicBezTo>
                    <a:pt x="3014" y="12232"/>
                    <a:pt x="3045" y="12247"/>
                    <a:pt x="3078" y="12247"/>
                  </a:cubicBezTo>
                  <a:lnTo>
                    <a:pt x="5357" y="12247"/>
                  </a:lnTo>
                  <a:cubicBezTo>
                    <a:pt x="5359" y="12247"/>
                    <a:pt x="5360" y="12247"/>
                    <a:pt x="5362" y="12247"/>
                  </a:cubicBezTo>
                  <a:cubicBezTo>
                    <a:pt x="5395" y="12247"/>
                    <a:pt x="5427" y="12232"/>
                    <a:pt x="5447" y="12206"/>
                  </a:cubicBezTo>
                  <a:lnTo>
                    <a:pt x="8021" y="8934"/>
                  </a:lnTo>
                  <a:cubicBezTo>
                    <a:pt x="8034" y="8914"/>
                    <a:pt x="8042" y="8892"/>
                    <a:pt x="8042" y="8870"/>
                  </a:cubicBezTo>
                  <a:lnTo>
                    <a:pt x="8143" y="4116"/>
                  </a:lnTo>
                  <a:cubicBezTo>
                    <a:pt x="8159" y="3976"/>
                    <a:pt x="8337" y="2132"/>
                    <a:pt x="6364" y="652"/>
                  </a:cubicBezTo>
                  <a:cubicBezTo>
                    <a:pt x="5791" y="221"/>
                    <a:pt x="5115" y="1"/>
                    <a:pt x="4384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7"/>
            <p:cNvSpPr/>
            <p:nvPr/>
          </p:nvSpPr>
          <p:spPr>
            <a:xfrm>
              <a:off x="5104950" y="459400"/>
              <a:ext cx="189825" cy="94950"/>
            </a:xfrm>
            <a:custGeom>
              <a:avLst/>
              <a:gdLst/>
              <a:ahLst/>
              <a:cxnLst/>
              <a:rect l="l" t="t" r="r" b="b"/>
              <a:pathLst>
                <a:path w="7593" h="3798" extrusionOk="0">
                  <a:moveTo>
                    <a:pt x="3914" y="0"/>
                  </a:moveTo>
                  <a:cubicBezTo>
                    <a:pt x="2262" y="0"/>
                    <a:pt x="583" y="1116"/>
                    <a:pt x="197" y="2556"/>
                  </a:cubicBezTo>
                  <a:cubicBezTo>
                    <a:pt x="96" y="2964"/>
                    <a:pt x="30" y="3379"/>
                    <a:pt x="1" y="3798"/>
                  </a:cubicBezTo>
                  <a:lnTo>
                    <a:pt x="7593" y="3798"/>
                  </a:lnTo>
                  <a:cubicBezTo>
                    <a:pt x="7593" y="3275"/>
                    <a:pt x="7445" y="1820"/>
                    <a:pt x="5848" y="623"/>
                  </a:cubicBezTo>
                  <a:cubicBezTo>
                    <a:pt x="5269" y="189"/>
                    <a:pt x="4594" y="0"/>
                    <a:pt x="3914" y="0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7"/>
            <p:cNvSpPr/>
            <p:nvPr/>
          </p:nvSpPr>
          <p:spPr>
            <a:xfrm>
              <a:off x="5102225" y="456475"/>
              <a:ext cx="195275" cy="100400"/>
            </a:xfrm>
            <a:custGeom>
              <a:avLst/>
              <a:gdLst/>
              <a:ahLst/>
              <a:cxnLst/>
              <a:rect l="l" t="t" r="r" b="b"/>
              <a:pathLst>
                <a:path w="7811" h="4016" extrusionOk="0">
                  <a:moveTo>
                    <a:pt x="4018" y="213"/>
                  </a:moveTo>
                  <a:cubicBezTo>
                    <a:pt x="4709" y="213"/>
                    <a:pt x="5357" y="418"/>
                    <a:pt x="5890" y="818"/>
                  </a:cubicBezTo>
                  <a:cubicBezTo>
                    <a:pt x="7343" y="1909"/>
                    <a:pt x="7574" y="3200"/>
                    <a:pt x="7595" y="3803"/>
                  </a:cubicBezTo>
                  <a:lnTo>
                    <a:pt x="227" y="3803"/>
                  </a:lnTo>
                  <a:cubicBezTo>
                    <a:pt x="253" y="3429"/>
                    <a:pt x="309" y="3057"/>
                    <a:pt x="396" y="2692"/>
                  </a:cubicBezTo>
                  <a:cubicBezTo>
                    <a:pt x="664" y="1715"/>
                    <a:pt x="1591" y="832"/>
                    <a:pt x="2741" y="436"/>
                  </a:cubicBezTo>
                  <a:cubicBezTo>
                    <a:pt x="3172" y="287"/>
                    <a:pt x="3603" y="213"/>
                    <a:pt x="4018" y="213"/>
                  </a:cubicBezTo>
                  <a:close/>
                  <a:moveTo>
                    <a:pt x="4036" y="1"/>
                  </a:moveTo>
                  <a:cubicBezTo>
                    <a:pt x="3599" y="1"/>
                    <a:pt x="3143" y="80"/>
                    <a:pt x="2678" y="240"/>
                  </a:cubicBezTo>
                  <a:cubicBezTo>
                    <a:pt x="1432" y="669"/>
                    <a:pt x="485" y="1589"/>
                    <a:pt x="202" y="2641"/>
                  </a:cubicBezTo>
                  <a:cubicBezTo>
                    <a:pt x="101" y="3054"/>
                    <a:pt x="34" y="3477"/>
                    <a:pt x="5" y="3901"/>
                  </a:cubicBezTo>
                  <a:cubicBezTo>
                    <a:pt x="1" y="3931"/>
                    <a:pt x="11" y="3959"/>
                    <a:pt x="34" y="3980"/>
                  </a:cubicBezTo>
                  <a:cubicBezTo>
                    <a:pt x="51" y="4003"/>
                    <a:pt x="77" y="4016"/>
                    <a:pt x="105" y="4016"/>
                  </a:cubicBezTo>
                  <a:cubicBezTo>
                    <a:pt x="107" y="4016"/>
                    <a:pt x="108" y="4016"/>
                    <a:pt x="110" y="4016"/>
                  </a:cubicBezTo>
                  <a:lnTo>
                    <a:pt x="7702" y="4016"/>
                  </a:lnTo>
                  <a:cubicBezTo>
                    <a:pt x="7758" y="4016"/>
                    <a:pt x="7806" y="3971"/>
                    <a:pt x="7809" y="3915"/>
                  </a:cubicBezTo>
                  <a:cubicBezTo>
                    <a:pt x="7810" y="3338"/>
                    <a:pt x="7642" y="1869"/>
                    <a:pt x="6021" y="655"/>
                  </a:cubicBezTo>
                  <a:cubicBezTo>
                    <a:pt x="5446" y="223"/>
                    <a:pt x="4768" y="1"/>
                    <a:pt x="4036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37"/>
            <p:cNvSpPr/>
            <p:nvPr/>
          </p:nvSpPr>
          <p:spPr>
            <a:xfrm>
              <a:off x="5144675" y="486050"/>
              <a:ext cx="15475" cy="69950"/>
            </a:xfrm>
            <a:custGeom>
              <a:avLst/>
              <a:gdLst/>
              <a:ahLst/>
              <a:cxnLst/>
              <a:rect l="l" t="t" r="r" b="b"/>
              <a:pathLst>
                <a:path w="619" h="2798" extrusionOk="0">
                  <a:moveTo>
                    <a:pt x="513" y="1"/>
                  </a:moveTo>
                  <a:cubicBezTo>
                    <a:pt x="453" y="2"/>
                    <a:pt x="407" y="50"/>
                    <a:pt x="405" y="108"/>
                  </a:cubicBezTo>
                  <a:lnTo>
                    <a:pt x="405" y="1387"/>
                  </a:lnTo>
                  <a:lnTo>
                    <a:pt x="32" y="1761"/>
                  </a:lnTo>
                  <a:cubicBezTo>
                    <a:pt x="12" y="1782"/>
                    <a:pt x="0" y="1808"/>
                    <a:pt x="0" y="1837"/>
                  </a:cubicBezTo>
                  <a:lnTo>
                    <a:pt x="0" y="2690"/>
                  </a:lnTo>
                  <a:cubicBezTo>
                    <a:pt x="0" y="2749"/>
                    <a:pt x="48" y="2797"/>
                    <a:pt x="108" y="2797"/>
                  </a:cubicBezTo>
                  <a:cubicBezTo>
                    <a:pt x="163" y="2794"/>
                    <a:pt x="207" y="2746"/>
                    <a:pt x="207" y="2691"/>
                  </a:cubicBezTo>
                  <a:lnTo>
                    <a:pt x="207" y="1875"/>
                  </a:lnTo>
                  <a:lnTo>
                    <a:pt x="588" y="1496"/>
                  </a:lnTo>
                  <a:cubicBezTo>
                    <a:pt x="608" y="1476"/>
                    <a:pt x="618" y="1450"/>
                    <a:pt x="618" y="1421"/>
                  </a:cubicBezTo>
                  <a:lnTo>
                    <a:pt x="618" y="108"/>
                  </a:lnTo>
                  <a:cubicBezTo>
                    <a:pt x="618" y="48"/>
                    <a:pt x="571" y="1"/>
                    <a:pt x="513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37"/>
            <p:cNvSpPr/>
            <p:nvPr/>
          </p:nvSpPr>
          <p:spPr>
            <a:xfrm>
              <a:off x="5187625" y="470750"/>
              <a:ext cx="20825" cy="62575"/>
            </a:xfrm>
            <a:custGeom>
              <a:avLst/>
              <a:gdLst/>
              <a:ahLst/>
              <a:cxnLst/>
              <a:rect l="l" t="t" r="r" b="b"/>
              <a:pathLst>
                <a:path w="833" h="2503" extrusionOk="0">
                  <a:moveTo>
                    <a:pt x="108" y="1"/>
                  </a:moveTo>
                  <a:cubicBezTo>
                    <a:pt x="50" y="1"/>
                    <a:pt x="1" y="49"/>
                    <a:pt x="1" y="108"/>
                  </a:cubicBezTo>
                  <a:lnTo>
                    <a:pt x="1" y="1205"/>
                  </a:lnTo>
                  <a:cubicBezTo>
                    <a:pt x="1" y="1265"/>
                    <a:pt x="50" y="1313"/>
                    <a:pt x="108" y="1313"/>
                  </a:cubicBezTo>
                  <a:lnTo>
                    <a:pt x="620" y="1313"/>
                  </a:lnTo>
                  <a:lnTo>
                    <a:pt x="620" y="2397"/>
                  </a:lnTo>
                  <a:cubicBezTo>
                    <a:pt x="620" y="2455"/>
                    <a:pt x="668" y="2502"/>
                    <a:pt x="726" y="2502"/>
                  </a:cubicBezTo>
                  <a:cubicBezTo>
                    <a:pt x="784" y="2502"/>
                    <a:pt x="831" y="2456"/>
                    <a:pt x="833" y="2398"/>
                  </a:cubicBezTo>
                  <a:lnTo>
                    <a:pt x="833" y="1205"/>
                  </a:lnTo>
                  <a:cubicBezTo>
                    <a:pt x="833" y="1147"/>
                    <a:pt x="785" y="1100"/>
                    <a:pt x="726" y="1100"/>
                  </a:cubicBezTo>
                  <a:lnTo>
                    <a:pt x="215" y="1100"/>
                  </a:lnTo>
                  <a:lnTo>
                    <a:pt x="215" y="108"/>
                  </a:lnTo>
                  <a:cubicBezTo>
                    <a:pt x="215" y="49"/>
                    <a:pt x="167" y="1"/>
                    <a:pt x="108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37"/>
            <p:cNvSpPr/>
            <p:nvPr/>
          </p:nvSpPr>
          <p:spPr>
            <a:xfrm>
              <a:off x="5231725" y="472325"/>
              <a:ext cx="22100" cy="83675"/>
            </a:xfrm>
            <a:custGeom>
              <a:avLst/>
              <a:gdLst/>
              <a:ahLst/>
              <a:cxnLst/>
              <a:rect l="l" t="t" r="r" b="b"/>
              <a:pathLst>
                <a:path w="884" h="3347" extrusionOk="0">
                  <a:moveTo>
                    <a:pt x="777" y="0"/>
                  </a:moveTo>
                  <a:cubicBezTo>
                    <a:pt x="719" y="0"/>
                    <a:pt x="671" y="48"/>
                    <a:pt x="671" y="106"/>
                  </a:cubicBezTo>
                  <a:lnTo>
                    <a:pt x="671" y="1655"/>
                  </a:lnTo>
                  <a:lnTo>
                    <a:pt x="108" y="1655"/>
                  </a:lnTo>
                  <a:cubicBezTo>
                    <a:pt x="49" y="1655"/>
                    <a:pt x="1" y="1702"/>
                    <a:pt x="1" y="1762"/>
                  </a:cubicBezTo>
                  <a:lnTo>
                    <a:pt x="1" y="3239"/>
                  </a:lnTo>
                  <a:cubicBezTo>
                    <a:pt x="1" y="3298"/>
                    <a:pt x="49" y="3346"/>
                    <a:pt x="108" y="3346"/>
                  </a:cubicBezTo>
                  <a:cubicBezTo>
                    <a:pt x="166" y="3346"/>
                    <a:pt x="214" y="3298"/>
                    <a:pt x="214" y="3239"/>
                  </a:cubicBezTo>
                  <a:lnTo>
                    <a:pt x="214" y="1868"/>
                  </a:lnTo>
                  <a:lnTo>
                    <a:pt x="777" y="1868"/>
                  </a:lnTo>
                  <a:cubicBezTo>
                    <a:pt x="836" y="1868"/>
                    <a:pt x="884" y="1820"/>
                    <a:pt x="884" y="1762"/>
                  </a:cubicBezTo>
                  <a:lnTo>
                    <a:pt x="884" y="106"/>
                  </a:lnTo>
                  <a:cubicBezTo>
                    <a:pt x="884" y="48"/>
                    <a:pt x="836" y="0"/>
                    <a:pt x="777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37"/>
            <p:cNvSpPr/>
            <p:nvPr/>
          </p:nvSpPr>
          <p:spPr>
            <a:xfrm>
              <a:off x="5216475" y="461225"/>
              <a:ext cx="5425" cy="31700"/>
            </a:xfrm>
            <a:custGeom>
              <a:avLst/>
              <a:gdLst/>
              <a:ahLst/>
              <a:cxnLst/>
              <a:rect l="l" t="t" r="r" b="b"/>
              <a:pathLst>
                <a:path w="217" h="1268" extrusionOk="0">
                  <a:moveTo>
                    <a:pt x="108" y="1"/>
                  </a:moveTo>
                  <a:cubicBezTo>
                    <a:pt x="48" y="1"/>
                    <a:pt x="1" y="48"/>
                    <a:pt x="1" y="108"/>
                  </a:cubicBezTo>
                  <a:lnTo>
                    <a:pt x="1" y="1161"/>
                  </a:lnTo>
                  <a:cubicBezTo>
                    <a:pt x="2" y="1219"/>
                    <a:pt x="50" y="1266"/>
                    <a:pt x="108" y="1268"/>
                  </a:cubicBezTo>
                  <a:lnTo>
                    <a:pt x="112" y="1268"/>
                  </a:lnTo>
                  <a:cubicBezTo>
                    <a:pt x="170" y="1265"/>
                    <a:pt x="216" y="1216"/>
                    <a:pt x="213" y="1156"/>
                  </a:cubicBezTo>
                  <a:lnTo>
                    <a:pt x="213" y="108"/>
                  </a:lnTo>
                  <a:cubicBezTo>
                    <a:pt x="213" y="48"/>
                    <a:pt x="166" y="1"/>
                    <a:pt x="108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7"/>
            <p:cNvSpPr/>
            <p:nvPr/>
          </p:nvSpPr>
          <p:spPr>
            <a:xfrm>
              <a:off x="5100750" y="555550"/>
              <a:ext cx="50025" cy="178175"/>
            </a:xfrm>
            <a:custGeom>
              <a:avLst/>
              <a:gdLst/>
              <a:ahLst/>
              <a:cxnLst/>
              <a:rect l="l" t="t" r="r" b="b"/>
              <a:pathLst>
                <a:path w="2001" h="7127" extrusionOk="0">
                  <a:moveTo>
                    <a:pt x="164" y="1"/>
                  </a:moveTo>
                  <a:cubicBezTo>
                    <a:pt x="0" y="2133"/>
                    <a:pt x="365" y="4959"/>
                    <a:pt x="365" y="4959"/>
                  </a:cubicBezTo>
                  <a:lnTo>
                    <a:pt x="2000" y="7127"/>
                  </a:lnTo>
                  <a:lnTo>
                    <a:pt x="2000" y="5157"/>
                  </a:lnTo>
                  <a:cubicBezTo>
                    <a:pt x="2000" y="4898"/>
                    <a:pt x="1918" y="4645"/>
                    <a:pt x="1766" y="4436"/>
                  </a:cubicBezTo>
                  <a:lnTo>
                    <a:pt x="1192" y="3644"/>
                  </a:lnTo>
                  <a:cubicBezTo>
                    <a:pt x="1041" y="3434"/>
                    <a:pt x="961" y="3183"/>
                    <a:pt x="959" y="2923"/>
                  </a:cubicBezTo>
                  <a:lnTo>
                    <a:pt x="959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7"/>
            <p:cNvSpPr/>
            <p:nvPr/>
          </p:nvSpPr>
          <p:spPr>
            <a:xfrm>
              <a:off x="5098075" y="552875"/>
              <a:ext cx="55375" cy="183525"/>
            </a:xfrm>
            <a:custGeom>
              <a:avLst/>
              <a:gdLst/>
              <a:ahLst/>
              <a:cxnLst/>
              <a:rect l="l" t="t" r="r" b="b"/>
              <a:pathLst>
                <a:path w="2215" h="7341" extrusionOk="0">
                  <a:moveTo>
                    <a:pt x="965" y="213"/>
                  </a:moveTo>
                  <a:lnTo>
                    <a:pt x="965" y="3030"/>
                  </a:lnTo>
                  <a:cubicBezTo>
                    <a:pt x="964" y="3312"/>
                    <a:pt x="1053" y="3586"/>
                    <a:pt x="1218" y="3814"/>
                  </a:cubicBezTo>
                  <a:lnTo>
                    <a:pt x="1791" y="4607"/>
                  </a:lnTo>
                  <a:cubicBezTo>
                    <a:pt x="1930" y="4798"/>
                    <a:pt x="2006" y="5027"/>
                    <a:pt x="2006" y="5264"/>
                  </a:cubicBezTo>
                  <a:lnTo>
                    <a:pt x="2006" y="6917"/>
                  </a:lnTo>
                  <a:lnTo>
                    <a:pt x="579" y="5023"/>
                  </a:lnTo>
                  <a:lnTo>
                    <a:pt x="578" y="5023"/>
                  </a:lnTo>
                  <a:cubicBezTo>
                    <a:pt x="538" y="4731"/>
                    <a:pt x="235" y="2191"/>
                    <a:pt x="365" y="213"/>
                  </a:cubicBezTo>
                  <a:close/>
                  <a:moveTo>
                    <a:pt x="271" y="0"/>
                  </a:moveTo>
                  <a:cubicBezTo>
                    <a:pt x="216" y="0"/>
                    <a:pt x="170" y="44"/>
                    <a:pt x="167" y="99"/>
                  </a:cubicBezTo>
                  <a:cubicBezTo>
                    <a:pt x="0" y="2225"/>
                    <a:pt x="365" y="5051"/>
                    <a:pt x="365" y="5078"/>
                  </a:cubicBezTo>
                  <a:cubicBezTo>
                    <a:pt x="368" y="5097"/>
                    <a:pt x="375" y="5115"/>
                    <a:pt x="387" y="5130"/>
                  </a:cubicBezTo>
                  <a:lnTo>
                    <a:pt x="2022" y="7298"/>
                  </a:lnTo>
                  <a:cubicBezTo>
                    <a:pt x="2043" y="7325"/>
                    <a:pt x="2074" y="7341"/>
                    <a:pt x="2107" y="7341"/>
                  </a:cubicBezTo>
                  <a:cubicBezTo>
                    <a:pt x="2119" y="7341"/>
                    <a:pt x="2131" y="7339"/>
                    <a:pt x="2141" y="7336"/>
                  </a:cubicBezTo>
                  <a:cubicBezTo>
                    <a:pt x="2186" y="7322"/>
                    <a:pt x="2214" y="7280"/>
                    <a:pt x="2214" y="7234"/>
                  </a:cubicBezTo>
                  <a:lnTo>
                    <a:pt x="2214" y="5264"/>
                  </a:lnTo>
                  <a:cubicBezTo>
                    <a:pt x="2214" y="4982"/>
                    <a:pt x="2125" y="4708"/>
                    <a:pt x="1961" y="4481"/>
                  </a:cubicBezTo>
                  <a:lnTo>
                    <a:pt x="1386" y="3687"/>
                  </a:lnTo>
                  <a:cubicBezTo>
                    <a:pt x="1248" y="3496"/>
                    <a:pt x="1172" y="3267"/>
                    <a:pt x="1173" y="3030"/>
                  </a:cubicBezTo>
                  <a:lnTo>
                    <a:pt x="1173" y="108"/>
                  </a:lnTo>
                  <a:cubicBezTo>
                    <a:pt x="1173" y="48"/>
                    <a:pt x="1126" y="0"/>
                    <a:pt x="1066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7"/>
            <p:cNvSpPr/>
            <p:nvPr/>
          </p:nvSpPr>
          <p:spPr>
            <a:xfrm>
              <a:off x="5247850" y="555550"/>
              <a:ext cx="46600" cy="178175"/>
            </a:xfrm>
            <a:custGeom>
              <a:avLst/>
              <a:gdLst/>
              <a:ahLst/>
              <a:cxnLst/>
              <a:rect l="l" t="t" r="r" b="b"/>
              <a:pathLst>
                <a:path w="1864" h="7127" extrusionOk="0">
                  <a:moveTo>
                    <a:pt x="1040" y="1"/>
                  </a:moveTo>
                  <a:lnTo>
                    <a:pt x="1040" y="2923"/>
                  </a:lnTo>
                  <a:cubicBezTo>
                    <a:pt x="1040" y="3183"/>
                    <a:pt x="958" y="3436"/>
                    <a:pt x="806" y="3644"/>
                  </a:cubicBezTo>
                  <a:lnTo>
                    <a:pt x="233" y="4436"/>
                  </a:lnTo>
                  <a:cubicBezTo>
                    <a:pt x="81" y="4646"/>
                    <a:pt x="1" y="4898"/>
                    <a:pt x="1" y="5157"/>
                  </a:cubicBezTo>
                  <a:lnTo>
                    <a:pt x="1" y="7127"/>
                  </a:lnTo>
                  <a:lnTo>
                    <a:pt x="105" y="7018"/>
                  </a:lnTo>
                  <a:lnTo>
                    <a:pt x="1768" y="4907"/>
                  </a:lnTo>
                  <a:lnTo>
                    <a:pt x="1863" y="376"/>
                  </a:lnTo>
                  <a:cubicBezTo>
                    <a:pt x="1853" y="249"/>
                    <a:pt x="1844" y="124"/>
                    <a:pt x="1834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37"/>
            <p:cNvSpPr/>
            <p:nvPr/>
          </p:nvSpPr>
          <p:spPr>
            <a:xfrm>
              <a:off x="5245125" y="552875"/>
              <a:ext cx="52050" cy="183575"/>
            </a:xfrm>
            <a:custGeom>
              <a:avLst/>
              <a:gdLst/>
              <a:ahLst/>
              <a:cxnLst/>
              <a:rect l="l" t="t" r="r" b="b"/>
              <a:pathLst>
                <a:path w="2082" h="7343" extrusionOk="0">
                  <a:moveTo>
                    <a:pt x="1844" y="213"/>
                  </a:moveTo>
                  <a:lnTo>
                    <a:pt x="1867" y="486"/>
                  </a:lnTo>
                  <a:lnTo>
                    <a:pt x="1773" y="4978"/>
                  </a:lnTo>
                  <a:lnTo>
                    <a:pt x="215" y="6952"/>
                  </a:lnTo>
                  <a:lnTo>
                    <a:pt x="215" y="5264"/>
                  </a:lnTo>
                  <a:cubicBezTo>
                    <a:pt x="214" y="5027"/>
                    <a:pt x="290" y="4798"/>
                    <a:pt x="428" y="4607"/>
                  </a:cubicBezTo>
                  <a:lnTo>
                    <a:pt x="1002" y="3814"/>
                  </a:lnTo>
                  <a:cubicBezTo>
                    <a:pt x="1168" y="3586"/>
                    <a:pt x="1258" y="3312"/>
                    <a:pt x="1256" y="3030"/>
                  </a:cubicBezTo>
                  <a:lnTo>
                    <a:pt x="1256" y="213"/>
                  </a:lnTo>
                  <a:close/>
                  <a:moveTo>
                    <a:pt x="1149" y="0"/>
                  </a:moveTo>
                  <a:cubicBezTo>
                    <a:pt x="1091" y="0"/>
                    <a:pt x="1043" y="48"/>
                    <a:pt x="1043" y="108"/>
                  </a:cubicBezTo>
                  <a:lnTo>
                    <a:pt x="1043" y="3038"/>
                  </a:lnTo>
                  <a:cubicBezTo>
                    <a:pt x="1043" y="3273"/>
                    <a:pt x="969" y="3502"/>
                    <a:pt x="830" y="3695"/>
                  </a:cubicBezTo>
                  <a:lnTo>
                    <a:pt x="256" y="4487"/>
                  </a:lnTo>
                  <a:cubicBezTo>
                    <a:pt x="90" y="4714"/>
                    <a:pt x="2" y="4988"/>
                    <a:pt x="2" y="5270"/>
                  </a:cubicBezTo>
                  <a:lnTo>
                    <a:pt x="2" y="7240"/>
                  </a:lnTo>
                  <a:cubicBezTo>
                    <a:pt x="1" y="7284"/>
                    <a:pt x="28" y="7325"/>
                    <a:pt x="68" y="7341"/>
                  </a:cubicBezTo>
                  <a:cubicBezTo>
                    <a:pt x="75" y="7342"/>
                    <a:pt x="82" y="7342"/>
                    <a:pt x="89" y="7342"/>
                  </a:cubicBezTo>
                  <a:cubicBezTo>
                    <a:pt x="96" y="7342"/>
                    <a:pt x="102" y="7342"/>
                    <a:pt x="108" y="7341"/>
                  </a:cubicBezTo>
                  <a:cubicBezTo>
                    <a:pt x="139" y="7338"/>
                    <a:pt x="169" y="7323"/>
                    <a:pt x="187" y="7298"/>
                  </a:cubicBezTo>
                  <a:lnTo>
                    <a:pt x="300" y="7180"/>
                  </a:lnTo>
                  <a:lnTo>
                    <a:pt x="1963" y="5070"/>
                  </a:lnTo>
                  <a:cubicBezTo>
                    <a:pt x="1978" y="5051"/>
                    <a:pt x="1986" y="5029"/>
                    <a:pt x="1986" y="5006"/>
                  </a:cubicBezTo>
                  <a:lnTo>
                    <a:pt x="2081" y="475"/>
                  </a:lnTo>
                  <a:lnTo>
                    <a:pt x="2054" y="99"/>
                  </a:lnTo>
                  <a:cubicBezTo>
                    <a:pt x="2050" y="44"/>
                    <a:pt x="2002" y="0"/>
                    <a:pt x="1947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37"/>
            <p:cNvSpPr/>
            <p:nvPr/>
          </p:nvSpPr>
          <p:spPr>
            <a:xfrm>
              <a:off x="5147550" y="611050"/>
              <a:ext cx="29075" cy="12375"/>
            </a:xfrm>
            <a:custGeom>
              <a:avLst/>
              <a:gdLst/>
              <a:ahLst/>
              <a:cxnLst/>
              <a:rect l="l" t="t" r="r" b="b"/>
              <a:pathLst>
                <a:path w="1163" h="495" extrusionOk="0">
                  <a:moveTo>
                    <a:pt x="118" y="1"/>
                  </a:moveTo>
                  <a:lnTo>
                    <a:pt x="0" y="495"/>
                  </a:lnTo>
                  <a:lnTo>
                    <a:pt x="1163" y="495"/>
                  </a:lnTo>
                  <a:lnTo>
                    <a:pt x="1048" y="1"/>
                  </a:ln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7"/>
            <p:cNvSpPr/>
            <p:nvPr/>
          </p:nvSpPr>
          <p:spPr>
            <a:xfrm>
              <a:off x="5144700" y="608475"/>
              <a:ext cx="34625" cy="17725"/>
            </a:xfrm>
            <a:custGeom>
              <a:avLst/>
              <a:gdLst/>
              <a:ahLst/>
              <a:cxnLst/>
              <a:rect l="l" t="t" r="r" b="b"/>
              <a:pathLst>
                <a:path w="1385" h="709" extrusionOk="0">
                  <a:moveTo>
                    <a:pt x="1071" y="214"/>
                  </a:moveTo>
                  <a:lnTo>
                    <a:pt x="1138" y="495"/>
                  </a:lnTo>
                  <a:lnTo>
                    <a:pt x="247" y="495"/>
                  </a:lnTo>
                  <a:lnTo>
                    <a:pt x="314" y="214"/>
                  </a:lnTo>
                  <a:close/>
                  <a:moveTo>
                    <a:pt x="227" y="1"/>
                  </a:moveTo>
                  <a:cubicBezTo>
                    <a:pt x="178" y="1"/>
                    <a:pt x="135" y="35"/>
                    <a:pt x="123" y="84"/>
                  </a:cubicBezTo>
                  <a:lnTo>
                    <a:pt x="8" y="577"/>
                  </a:lnTo>
                  <a:cubicBezTo>
                    <a:pt x="1" y="608"/>
                    <a:pt x="7" y="643"/>
                    <a:pt x="28" y="668"/>
                  </a:cubicBezTo>
                  <a:cubicBezTo>
                    <a:pt x="48" y="694"/>
                    <a:pt x="77" y="708"/>
                    <a:pt x="108" y="708"/>
                  </a:cubicBezTo>
                  <a:cubicBezTo>
                    <a:pt x="110" y="708"/>
                    <a:pt x="111" y="708"/>
                    <a:pt x="113" y="708"/>
                  </a:cubicBezTo>
                  <a:lnTo>
                    <a:pt x="1272" y="708"/>
                  </a:lnTo>
                  <a:cubicBezTo>
                    <a:pt x="1274" y="708"/>
                    <a:pt x="1275" y="708"/>
                    <a:pt x="1277" y="708"/>
                  </a:cubicBezTo>
                  <a:cubicBezTo>
                    <a:pt x="1308" y="708"/>
                    <a:pt x="1337" y="692"/>
                    <a:pt x="1356" y="668"/>
                  </a:cubicBezTo>
                  <a:cubicBezTo>
                    <a:pt x="1377" y="643"/>
                    <a:pt x="1384" y="608"/>
                    <a:pt x="1377" y="577"/>
                  </a:cubicBezTo>
                  <a:lnTo>
                    <a:pt x="1260" y="84"/>
                  </a:lnTo>
                  <a:cubicBezTo>
                    <a:pt x="1250" y="35"/>
                    <a:pt x="1207" y="1"/>
                    <a:pt x="1158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37"/>
            <p:cNvSpPr/>
            <p:nvPr/>
          </p:nvSpPr>
          <p:spPr>
            <a:xfrm>
              <a:off x="5221600" y="611050"/>
              <a:ext cx="29075" cy="12375"/>
            </a:xfrm>
            <a:custGeom>
              <a:avLst/>
              <a:gdLst/>
              <a:ahLst/>
              <a:cxnLst/>
              <a:rect l="l" t="t" r="r" b="b"/>
              <a:pathLst>
                <a:path w="1163" h="495" extrusionOk="0">
                  <a:moveTo>
                    <a:pt x="119" y="1"/>
                  </a:moveTo>
                  <a:lnTo>
                    <a:pt x="1" y="495"/>
                  </a:lnTo>
                  <a:lnTo>
                    <a:pt x="1162" y="495"/>
                  </a:lnTo>
                  <a:lnTo>
                    <a:pt x="1048" y="1"/>
                  </a:ln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37"/>
            <p:cNvSpPr/>
            <p:nvPr/>
          </p:nvSpPr>
          <p:spPr>
            <a:xfrm>
              <a:off x="5218925" y="608475"/>
              <a:ext cx="34525" cy="17750"/>
            </a:xfrm>
            <a:custGeom>
              <a:avLst/>
              <a:gdLst/>
              <a:ahLst/>
              <a:cxnLst/>
              <a:rect l="l" t="t" r="r" b="b"/>
              <a:pathLst>
                <a:path w="1381" h="710" extrusionOk="0">
                  <a:moveTo>
                    <a:pt x="1070" y="214"/>
                  </a:moveTo>
                  <a:lnTo>
                    <a:pt x="1135" y="495"/>
                  </a:lnTo>
                  <a:lnTo>
                    <a:pt x="242" y="495"/>
                  </a:lnTo>
                  <a:lnTo>
                    <a:pt x="307" y="214"/>
                  </a:lnTo>
                  <a:close/>
                  <a:moveTo>
                    <a:pt x="226" y="1"/>
                  </a:moveTo>
                  <a:cubicBezTo>
                    <a:pt x="175" y="1"/>
                    <a:pt x="132" y="35"/>
                    <a:pt x="120" y="84"/>
                  </a:cubicBezTo>
                  <a:lnTo>
                    <a:pt x="5" y="577"/>
                  </a:lnTo>
                  <a:cubicBezTo>
                    <a:pt x="4" y="585"/>
                    <a:pt x="2" y="594"/>
                    <a:pt x="2" y="601"/>
                  </a:cubicBezTo>
                  <a:cubicBezTo>
                    <a:pt x="1" y="661"/>
                    <a:pt x="48" y="708"/>
                    <a:pt x="108" y="708"/>
                  </a:cubicBezTo>
                  <a:lnTo>
                    <a:pt x="1269" y="708"/>
                  </a:lnTo>
                  <a:lnTo>
                    <a:pt x="1269" y="710"/>
                  </a:lnTo>
                  <a:cubicBezTo>
                    <a:pt x="1302" y="710"/>
                    <a:pt x="1333" y="695"/>
                    <a:pt x="1353" y="668"/>
                  </a:cubicBezTo>
                  <a:cubicBezTo>
                    <a:pt x="1374" y="643"/>
                    <a:pt x="1381" y="608"/>
                    <a:pt x="1375" y="577"/>
                  </a:cubicBezTo>
                  <a:lnTo>
                    <a:pt x="1257" y="84"/>
                  </a:lnTo>
                  <a:cubicBezTo>
                    <a:pt x="1247" y="35"/>
                    <a:pt x="1204" y="1"/>
                    <a:pt x="1155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37"/>
            <p:cNvSpPr/>
            <p:nvPr/>
          </p:nvSpPr>
          <p:spPr>
            <a:xfrm>
              <a:off x="5177575" y="696225"/>
              <a:ext cx="40900" cy="5375"/>
            </a:xfrm>
            <a:custGeom>
              <a:avLst/>
              <a:gdLst/>
              <a:ahLst/>
              <a:cxnLst/>
              <a:rect l="l" t="t" r="r" b="b"/>
              <a:pathLst>
                <a:path w="1636" h="215" extrusionOk="0">
                  <a:moveTo>
                    <a:pt x="106" y="0"/>
                  </a:moveTo>
                  <a:cubicBezTo>
                    <a:pt x="48" y="0"/>
                    <a:pt x="1" y="48"/>
                    <a:pt x="1" y="108"/>
                  </a:cubicBezTo>
                  <a:cubicBezTo>
                    <a:pt x="2" y="166"/>
                    <a:pt x="48" y="213"/>
                    <a:pt x="106" y="215"/>
                  </a:cubicBezTo>
                  <a:lnTo>
                    <a:pt x="1530" y="215"/>
                  </a:lnTo>
                  <a:cubicBezTo>
                    <a:pt x="1588" y="215"/>
                    <a:pt x="1635" y="166"/>
                    <a:pt x="1635" y="108"/>
                  </a:cubicBezTo>
                  <a:cubicBezTo>
                    <a:pt x="1635" y="48"/>
                    <a:pt x="1588" y="0"/>
                    <a:pt x="1530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37"/>
            <p:cNvSpPr/>
            <p:nvPr/>
          </p:nvSpPr>
          <p:spPr>
            <a:xfrm>
              <a:off x="5644800" y="1131900"/>
              <a:ext cx="493225" cy="316075"/>
            </a:xfrm>
            <a:custGeom>
              <a:avLst/>
              <a:gdLst/>
              <a:ahLst/>
              <a:cxnLst/>
              <a:rect l="l" t="t" r="r" b="b"/>
              <a:pathLst>
                <a:path w="19729" h="12643" extrusionOk="0">
                  <a:moveTo>
                    <a:pt x="19410" y="284"/>
                  </a:moveTo>
                  <a:lnTo>
                    <a:pt x="16340" y="6801"/>
                  </a:lnTo>
                  <a:lnTo>
                    <a:pt x="318" y="12346"/>
                  </a:lnTo>
                  <a:lnTo>
                    <a:pt x="3389" y="5831"/>
                  </a:lnTo>
                  <a:lnTo>
                    <a:pt x="19410" y="284"/>
                  </a:lnTo>
                  <a:close/>
                  <a:moveTo>
                    <a:pt x="19616" y="1"/>
                  </a:moveTo>
                  <a:cubicBezTo>
                    <a:pt x="19604" y="1"/>
                    <a:pt x="19592" y="3"/>
                    <a:pt x="19580" y="7"/>
                  </a:cubicBezTo>
                  <a:lnTo>
                    <a:pt x="3276" y="5655"/>
                  </a:lnTo>
                  <a:cubicBezTo>
                    <a:pt x="3249" y="5664"/>
                    <a:pt x="3229" y="5685"/>
                    <a:pt x="3217" y="5710"/>
                  </a:cubicBezTo>
                  <a:lnTo>
                    <a:pt x="17" y="12495"/>
                  </a:lnTo>
                  <a:cubicBezTo>
                    <a:pt x="1" y="12535"/>
                    <a:pt x="8" y="12580"/>
                    <a:pt x="35" y="12613"/>
                  </a:cubicBezTo>
                  <a:cubicBezTo>
                    <a:pt x="54" y="12630"/>
                    <a:pt x="80" y="12639"/>
                    <a:pt x="105" y="12639"/>
                  </a:cubicBezTo>
                  <a:cubicBezTo>
                    <a:pt x="108" y="12639"/>
                    <a:pt x="112" y="12638"/>
                    <a:pt x="115" y="12638"/>
                  </a:cubicBezTo>
                  <a:lnTo>
                    <a:pt x="117" y="12638"/>
                  </a:lnTo>
                  <a:cubicBezTo>
                    <a:pt x="126" y="12641"/>
                    <a:pt x="138" y="12642"/>
                    <a:pt x="148" y="12642"/>
                  </a:cubicBezTo>
                  <a:lnTo>
                    <a:pt x="16452" y="6993"/>
                  </a:lnTo>
                  <a:cubicBezTo>
                    <a:pt x="16479" y="6984"/>
                    <a:pt x="16501" y="6964"/>
                    <a:pt x="16513" y="6938"/>
                  </a:cubicBezTo>
                  <a:lnTo>
                    <a:pt x="19713" y="152"/>
                  </a:lnTo>
                  <a:cubicBezTo>
                    <a:pt x="19729" y="113"/>
                    <a:pt x="19722" y="68"/>
                    <a:pt x="19695" y="37"/>
                  </a:cubicBezTo>
                  <a:cubicBezTo>
                    <a:pt x="19675" y="14"/>
                    <a:pt x="19645" y="1"/>
                    <a:pt x="196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37"/>
            <p:cNvSpPr/>
            <p:nvPr/>
          </p:nvSpPr>
          <p:spPr>
            <a:xfrm>
              <a:off x="5819875" y="1317125"/>
              <a:ext cx="90100" cy="57775"/>
            </a:xfrm>
            <a:custGeom>
              <a:avLst/>
              <a:gdLst/>
              <a:ahLst/>
              <a:cxnLst/>
              <a:rect l="l" t="t" r="r" b="b"/>
              <a:pathLst>
                <a:path w="3604" h="2311" extrusionOk="0">
                  <a:moveTo>
                    <a:pt x="3277" y="290"/>
                  </a:moveTo>
                  <a:lnTo>
                    <a:pt x="2880" y="1128"/>
                  </a:lnTo>
                  <a:lnTo>
                    <a:pt x="322" y="2020"/>
                  </a:lnTo>
                  <a:lnTo>
                    <a:pt x="322" y="2020"/>
                  </a:lnTo>
                  <a:lnTo>
                    <a:pt x="716" y="1179"/>
                  </a:lnTo>
                  <a:lnTo>
                    <a:pt x="3277" y="290"/>
                  </a:lnTo>
                  <a:close/>
                  <a:moveTo>
                    <a:pt x="3491" y="1"/>
                  </a:moveTo>
                  <a:cubicBezTo>
                    <a:pt x="3478" y="1"/>
                    <a:pt x="3466" y="3"/>
                    <a:pt x="3453" y="7"/>
                  </a:cubicBezTo>
                  <a:lnTo>
                    <a:pt x="602" y="991"/>
                  </a:lnTo>
                  <a:cubicBezTo>
                    <a:pt x="576" y="1002"/>
                    <a:pt x="554" y="1023"/>
                    <a:pt x="542" y="1048"/>
                  </a:cubicBezTo>
                  <a:lnTo>
                    <a:pt x="21" y="2156"/>
                  </a:lnTo>
                  <a:cubicBezTo>
                    <a:pt x="0" y="2195"/>
                    <a:pt x="8" y="2242"/>
                    <a:pt x="37" y="2273"/>
                  </a:cubicBezTo>
                  <a:cubicBezTo>
                    <a:pt x="57" y="2297"/>
                    <a:pt x="86" y="2311"/>
                    <a:pt x="116" y="2311"/>
                  </a:cubicBezTo>
                  <a:lnTo>
                    <a:pt x="116" y="2309"/>
                  </a:lnTo>
                  <a:cubicBezTo>
                    <a:pt x="128" y="2309"/>
                    <a:pt x="140" y="2308"/>
                    <a:pt x="150" y="2303"/>
                  </a:cubicBezTo>
                  <a:lnTo>
                    <a:pt x="3002" y="1316"/>
                  </a:lnTo>
                  <a:cubicBezTo>
                    <a:pt x="3029" y="1306"/>
                    <a:pt x="3051" y="1286"/>
                    <a:pt x="3063" y="1261"/>
                  </a:cubicBezTo>
                  <a:lnTo>
                    <a:pt x="3585" y="152"/>
                  </a:lnTo>
                  <a:cubicBezTo>
                    <a:pt x="3603" y="113"/>
                    <a:pt x="3596" y="67"/>
                    <a:pt x="3569" y="34"/>
                  </a:cubicBezTo>
                  <a:cubicBezTo>
                    <a:pt x="3548" y="12"/>
                    <a:pt x="3520" y="1"/>
                    <a:pt x="34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7"/>
            <p:cNvSpPr/>
            <p:nvPr/>
          </p:nvSpPr>
          <p:spPr>
            <a:xfrm>
              <a:off x="5685775" y="1166950"/>
              <a:ext cx="422150" cy="223150"/>
            </a:xfrm>
            <a:custGeom>
              <a:avLst/>
              <a:gdLst/>
              <a:ahLst/>
              <a:cxnLst/>
              <a:rect l="l" t="t" r="r" b="b"/>
              <a:pathLst>
                <a:path w="16886" h="8926" extrusionOk="0">
                  <a:moveTo>
                    <a:pt x="16561" y="283"/>
                  </a:moveTo>
                  <a:lnTo>
                    <a:pt x="15030" y="3534"/>
                  </a:lnTo>
                  <a:lnTo>
                    <a:pt x="315" y="8635"/>
                  </a:lnTo>
                  <a:lnTo>
                    <a:pt x="315" y="8635"/>
                  </a:lnTo>
                  <a:lnTo>
                    <a:pt x="1853" y="5384"/>
                  </a:lnTo>
                  <a:lnTo>
                    <a:pt x="16561" y="283"/>
                  </a:lnTo>
                  <a:close/>
                  <a:moveTo>
                    <a:pt x="16771" y="0"/>
                  </a:moveTo>
                  <a:cubicBezTo>
                    <a:pt x="16759" y="0"/>
                    <a:pt x="16747" y="2"/>
                    <a:pt x="16735" y="6"/>
                  </a:cubicBezTo>
                  <a:lnTo>
                    <a:pt x="1740" y="5197"/>
                  </a:lnTo>
                  <a:cubicBezTo>
                    <a:pt x="1713" y="5207"/>
                    <a:pt x="1691" y="5227"/>
                    <a:pt x="1677" y="5252"/>
                  </a:cubicBezTo>
                  <a:lnTo>
                    <a:pt x="20" y="8772"/>
                  </a:lnTo>
                  <a:cubicBezTo>
                    <a:pt x="1" y="8810"/>
                    <a:pt x="8" y="8857"/>
                    <a:pt x="38" y="8888"/>
                  </a:cubicBezTo>
                  <a:cubicBezTo>
                    <a:pt x="58" y="8912"/>
                    <a:pt x="87" y="8925"/>
                    <a:pt x="117" y="8925"/>
                  </a:cubicBezTo>
                  <a:cubicBezTo>
                    <a:pt x="120" y="8925"/>
                    <a:pt x="122" y="8926"/>
                    <a:pt x="125" y="8926"/>
                  </a:cubicBezTo>
                  <a:cubicBezTo>
                    <a:pt x="137" y="8926"/>
                    <a:pt x="149" y="8923"/>
                    <a:pt x="162" y="8918"/>
                  </a:cubicBezTo>
                  <a:lnTo>
                    <a:pt x="15146" y="3726"/>
                  </a:lnTo>
                  <a:cubicBezTo>
                    <a:pt x="15173" y="3717"/>
                    <a:pt x="15197" y="3697"/>
                    <a:pt x="15209" y="3672"/>
                  </a:cubicBezTo>
                  <a:lnTo>
                    <a:pt x="16866" y="151"/>
                  </a:lnTo>
                  <a:cubicBezTo>
                    <a:pt x="16885" y="114"/>
                    <a:pt x="16878" y="67"/>
                    <a:pt x="16848" y="36"/>
                  </a:cubicBezTo>
                  <a:cubicBezTo>
                    <a:pt x="16829" y="13"/>
                    <a:pt x="16800" y="0"/>
                    <a:pt x="167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7"/>
            <p:cNvSpPr/>
            <p:nvPr/>
          </p:nvSpPr>
          <p:spPr>
            <a:xfrm>
              <a:off x="5723000" y="1182525"/>
              <a:ext cx="377300" cy="134025"/>
            </a:xfrm>
            <a:custGeom>
              <a:avLst/>
              <a:gdLst/>
              <a:ahLst/>
              <a:cxnLst/>
              <a:rect l="l" t="t" r="r" b="b"/>
              <a:pathLst>
                <a:path w="15092" h="5361" extrusionOk="0">
                  <a:moveTo>
                    <a:pt x="14965" y="1"/>
                  </a:moveTo>
                  <a:cubicBezTo>
                    <a:pt x="14954" y="1"/>
                    <a:pt x="14943" y="2"/>
                    <a:pt x="14932" y="6"/>
                  </a:cubicBezTo>
                  <a:lnTo>
                    <a:pt x="99" y="5146"/>
                  </a:lnTo>
                  <a:cubicBezTo>
                    <a:pt x="41" y="5156"/>
                    <a:pt x="1" y="5211"/>
                    <a:pt x="11" y="5271"/>
                  </a:cubicBezTo>
                  <a:cubicBezTo>
                    <a:pt x="19" y="5323"/>
                    <a:pt x="65" y="5360"/>
                    <a:pt x="116" y="5360"/>
                  </a:cubicBezTo>
                  <a:cubicBezTo>
                    <a:pt x="123" y="5360"/>
                    <a:pt x="129" y="5360"/>
                    <a:pt x="135" y="5359"/>
                  </a:cubicBezTo>
                  <a:lnTo>
                    <a:pt x="136" y="5359"/>
                  </a:lnTo>
                  <a:cubicBezTo>
                    <a:pt x="147" y="5359"/>
                    <a:pt x="159" y="5357"/>
                    <a:pt x="169" y="5353"/>
                  </a:cubicBezTo>
                  <a:lnTo>
                    <a:pt x="14999" y="220"/>
                  </a:lnTo>
                  <a:cubicBezTo>
                    <a:pt x="15058" y="201"/>
                    <a:pt x="15091" y="138"/>
                    <a:pt x="15072" y="79"/>
                  </a:cubicBezTo>
                  <a:cubicBezTo>
                    <a:pt x="15056" y="30"/>
                    <a:pt x="15012" y="1"/>
                    <a:pt x="149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37"/>
            <p:cNvSpPr/>
            <p:nvPr/>
          </p:nvSpPr>
          <p:spPr>
            <a:xfrm>
              <a:off x="5716575" y="1197250"/>
              <a:ext cx="376450" cy="133700"/>
            </a:xfrm>
            <a:custGeom>
              <a:avLst/>
              <a:gdLst/>
              <a:ahLst/>
              <a:cxnLst/>
              <a:rect l="l" t="t" r="r" b="b"/>
              <a:pathLst>
                <a:path w="15058" h="5348" extrusionOk="0">
                  <a:moveTo>
                    <a:pt x="14941" y="0"/>
                  </a:moveTo>
                  <a:cubicBezTo>
                    <a:pt x="14932" y="0"/>
                    <a:pt x="14924" y="1"/>
                    <a:pt x="14915" y="3"/>
                  </a:cubicBezTo>
                  <a:lnTo>
                    <a:pt x="85" y="5142"/>
                  </a:lnTo>
                  <a:lnTo>
                    <a:pt x="84" y="5142"/>
                  </a:lnTo>
                  <a:cubicBezTo>
                    <a:pt x="29" y="5161"/>
                    <a:pt x="0" y="5222"/>
                    <a:pt x="20" y="5277"/>
                  </a:cubicBezTo>
                  <a:cubicBezTo>
                    <a:pt x="35" y="5320"/>
                    <a:pt x="75" y="5347"/>
                    <a:pt x="119" y="5347"/>
                  </a:cubicBezTo>
                  <a:lnTo>
                    <a:pt x="149" y="5344"/>
                  </a:lnTo>
                  <a:lnTo>
                    <a:pt x="14985" y="204"/>
                  </a:lnTo>
                  <a:cubicBezTo>
                    <a:pt x="15033" y="184"/>
                    <a:pt x="15058" y="131"/>
                    <a:pt x="15044" y="81"/>
                  </a:cubicBezTo>
                  <a:cubicBezTo>
                    <a:pt x="15032" y="33"/>
                    <a:pt x="14988" y="0"/>
                    <a:pt x="149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7"/>
            <p:cNvSpPr/>
            <p:nvPr/>
          </p:nvSpPr>
          <p:spPr>
            <a:xfrm>
              <a:off x="5709375" y="1211625"/>
              <a:ext cx="377325" cy="133800"/>
            </a:xfrm>
            <a:custGeom>
              <a:avLst/>
              <a:gdLst/>
              <a:ahLst/>
              <a:cxnLst/>
              <a:rect l="l" t="t" r="r" b="b"/>
              <a:pathLst>
                <a:path w="15093" h="5352" extrusionOk="0">
                  <a:moveTo>
                    <a:pt x="14971" y="1"/>
                  </a:moveTo>
                  <a:cubicBezTo>
                    <a:pt x="14960" y="1"/>
                    <a:pt x="14949" y="3"/>
                    <a:pt x="14938" y="6"/>
                  </a:cubicBezTo>
                  <a:lnTo>
                    <a:pt x="101" y="5137"/>
                  </a:lnTo>
                  <a:cubicBezTo>
                    <a:pt x="41" y="5147"/>
                    <a:pt x="1" y="5203"/>
                    <a:pt x="11" y="5261"/>
                  </a:cubicBezTo>
                  <a:cubicBezTo>
                    <a:pt x="19" y="5314"/>
                    <a:pt x="64" y="5352"/>
                    <a:pt x="116" y="5352"/>
                  </a:cubicBezTo>
                  <a:cubicBezTo>
                    <a:pt x="122" y="5352"/>
                    <a:pt x="129" y="5351"/>
                    <a:pt x="135" y="5350"/>
                  </a:cubicBezTo>
                  <a:cubicBezTo>
                    <a:pt x="140" y="5351"/>
                    <a:pt x="145" y="5351"/>
                    <a:pt x="151" y="5351"/>
                  </a:cubicBezTo>
                  <a:cubicBezTo>
                    <a:pt x="160" y="5351"/>
                    <a:pt x="170" y="5350"/>
                    <a:pt x="180" y="5347"/>
                  </a:cubicBezTo>
                  <a:lnTo>
                    <a:pt x="15009" y="207"/>
                  </a:lnTo>
                  <a:cubicBezTo>
                    <a:pt x="15064" y="188"/>
                    <a:pt x="15093" y="128"/>
                    <a:pt x="15075" y="73"/>
                  </a:cubicBezTo>
                  <a:cubicBezTo>
                    <a:pt x="15059" y="29"/>
                    <a:pt x="15017" y="1"/>
                    <a:pt x="1497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37"/>
            <p:cNvSpPr/>
            <p:nvPr/>
          </p:nvSpPr>
          <p:spPr>
            <a:xfrm>
              <a:off x="5702575" y="1225975"/>
              <a:ext cx="377125" cy="133975"/>
            </a:xfrm>
            <a:custGeom>
              <a:avLst/>
              <a:gdLst/>
              <a:ahLst/>
              <a:cxnLst/>
              <a:rect l="l" t="t" r="r" b="b"/>
              <a:pathLst>
                <a:path w="15085" h="5359" extrusionOk="0">
                  <a:moveTo>
                    <a:pt x="14964" y="1"/>
                  </a:moveTo>
                  <a:cubicBezTo>
                    <a:pt x="14952" y="1"/>
                    <a:pt x="14940" y="3"/>
                    <a:pt x="14928" y="7"/>
                  </a:cubicBezTo>
                  <a:lnTo>
                    <a:pt x="100" y="5144"/>
                  </a:lnTo>
                  <a:cubicBezTo>
                    <a:pt x="41" y="5154"/>
                    <a:pt x="0" y="5209"/>
                    <a:pt x="11" y="5269"/>
                  </a:cubicBezTo>
                  <a:cubicBezTo>
                    <a:pt x="20" y="5321"/>
                    <a:pt x="65" y="5358"/>
                    <a:pt x="117" y="5358"/>
                  </a:cubicBezTo>
                  <a:cubicBezTo>
                    <a:pt x="123" y="5358"/>
                    <a:pt x="130" y="5358"/>
                    <a:pt x="136" y="5357"/>
                  </a:cubicBezTo>
                  <a:cubicBezTo>
                    <a:pt x="148" y="5355"/>
                    <a:pt x="160" y="5352"/>
                    <a:pt x="170" y="5346"/>
                  </a:cubicBezTo>
                  <a:lnTo>
                    <a:pt x="15000" y="209"/>
                  </a:lnTo>
                  <a:cubicBezTo>
                    <a:pt x="15055" y="190"/>
                    <a:pt x="15085" y="129"/>
                    <a:pt x="15065" y="72"/>
                  </a:cubicBezTo>
                  <a:cubicBezTo>
                    <a:pt x="15050" y="29"/>
                    <a:pt x="15009" y="1"/>
                    <a:pt x="149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37"/>
            <p:cNvSpPr/>
            <p:nvPr/>
          </p:nvSpPr>
          <p:spPr>
            <a:xfrm>
              <a:off x="5695950" y="1240550"/>
              <a:ext cx="376900" cy="133800"/>
            </a:xfrm>
            <a:custGeom>
              <a:avLst/>
              <a:gdLst/>
              <a:ahLst/>
              <a:cxnLst/>
              <a:rect l="l" t="t" r="r" b="b"/>
              <a:pathLst>
                <a:path w="15076" h="5352" extrusionOk="0">
                  <a:moveTo>
                    <a:pt x="14950" y="0"/>
                  </a:moveTo>
                  <a:cubicBezTo>
                    <a:pt x="14939" y="0"/>
                    <a:pt x="14927" y="2"/>
                    <a:pt x="14915" y="6"/>
                  </a:cubicBezTo>
                  <a:lnTo>
                    <a:pt x="85" y="5144"/>
                  </a:lnTo>
                  <a:cubicBezTo>
                    <a:pt x="30" y="5164"/>
                    <a:pt x="0" y="5223"/>
                    <a:pt x="20" y="5280"/>
                  </a:cubicBezTo>
                  <a:cubicBezTo>
                    <a:pt x="35" y="5323"/>
                    <a:pt x="75" y="5351"/>
                    <a:pt x="121" y="5351"/>
                  </a:cubicBezTo>
                  <a:cubicBezTo>
                    <a:pt x="123" y="5352"/>
                    <a:pt x="126" y="5352"/>
                    <a:pt x="128" y="5352"/>
                  </a:cubicBezTo>
                  <a:cubicBezTo>
                    <a:pt x="140" y="5352"/>
                    <a:pt x="151" y="5349"/>
                    <a:pt x="161" y="5345"/>
                  </a:cubicBezTo>
                  <a:lnTo>
                    <a:pt x="14985" y="219"/>
                  </a:lnTo>
                  <a:cubicBezTo>
                    <a:pt x="15045" y="200"/>
                    <a:pt x="15076" y="136"/>
                    <a:pt x="15056" y="77"/>
                  </a:cubicBezTo>
                  <a:cubicBezTo>
                    <a:pt x="15041" y="30"/>
                    <a:pt x="14997" y="0"/>
                    <a:pt x="149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7"/>
            <p:cNvSpPr/>
            <p:nvPr/>
          </p:nvSpPr>
          <p:spPr>
            <a:xfrm>
              <a:off x="6040675" y="1173775"/>
              <a:ext cx="47600" cy="93300"/>
            </a:xfrm>
            <a:custGeom>
              <a:avLst/>
              <a:gdLst/>
              <a:ahLst/>
              <a:cxnLst/>
              <a:rect l="l" t="t" r="r" b="b"/>
              <a:pathLst>
                <a:path w="1904" h="3732" extrusionOk="0">
                  <a:moveTo>
                    <a:pt x="1781" y="1"/>
                  </a:moveTo>
                  <a:cubicBezTo>
                    <a:pt x="1741" y="1"/>
                    <a:pt x="1704" y="23"/>
                    <a:pt x="1687" y="62"/>
                  </a:cubicBezTo>
                  <a:lnTo>
                    <a:pt x="26" y="3587"/>
                  </a:lnTo>
                  <a:cubicBezTo>
                    <a:pt x="0" y="3640"/>
                    <a:pt x="24" y="3704"/>
                    <a:pt x="76" y="3730"/>
                  </a:cubicBezTo>
                  <a:cubicBezTo>
                    <a:pt x="85" y="3731"/>
                    <a:pt x="92" y="3732"/>
                    <a:pt x="100" y="3732"/>
                  </a:cubicBezTo>
                  <a:cubicBezTo>
                    <a:pt x="108" y="3732"/>
                    <a:pt x="116" y="3731"/>
                    <a:pt x="124" y="3730"/>
                  </a:cubicBezTo>
                  <a:cubicBezTo>
                    <a:pt x="125" y="3730"/>
                    <a:pt x="127" y="3730"/>
                    <a:pt x="128" y="3730"/>
                  </a:cubicBezTo>
                  <a:cubicBezTo>
                    <a:pt x="167" y="3730"/>
                    <a:pt x="203" y="3708"/>
                    <a:pt x="221" y="3672"/>
                  </a:cubicBezTo>
                  <a:lnTo>
                    <a:pt x="1878" y="153"/>
                  </a:lnTo>
                  <a:cubicBezTo>
                    <a:pt x="1879" y="153"/>
                    <a:pt x="1879" y="153"/>
                    <a:pt x="1879" y="152"/>
                  </a:cubicBezTo>
                  <a:cubicBezTo>
                    <a:pt x="1903" y="100"/>
                    <a:pt x="1881" y="36"/>
                    <a:pt x="1827" y="10"/>
                  </a:cubicBezTo>
                  <a:lnTo>
                    <a:pt x="1824" y="10"/>
                  </a:lnTo>
                  <a:cubicBezTo>
                    <a:pt x="1810" y="4"/>
                    <a:pt x="1795" y="1"/>
                    <a:pt x="17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37"/>
            <p:cNvSpPr/>
            <p:nvPr/>
          </p:nvSpPr>
          <p:spPr>
            <a:xfrm>
              <a:off x="6017075" y="1181925"/>
              <a:ext cx="47525" cy="93325"/>
            </a:xfrm>
            <a:custGeom>
              <a:avLst/>
              <a:gdLst/>
              <a:ahLst/>
              <a:cxnLst/>
              <a:rect l="l" t="t" r="r" b="b"/>
              <a:pathLst>
                <a:path w="1901" h="3733" extrusionOk="0">
                  <a:moveTo>
                    <a:pt x="1778" y="0"/>
                  </a:moveTo>
                  <a:cubicBezTo>
                    <a:pt x="1738" y="0"/>
                    <a:pt x="1700" y="24"/>
                    <a:pt x="1681" y="63"/>
                  </a:cubicBezTo>
                  <a:lnTo>
                    <a:pt x="24" y="3581"/>
                  </a:lnTo>
                  <a:cubicBezTo>
                    <a:pt x="24" y="3582"/>
                    <a:pt x="24" y="3582"/>
                    <a:pt x="24" y="3584"/>
                  </a:cubicBezTo>
                  <a:cubicBezTo>
                    <a:pt x="0" y="3636"/>
                    <a:pt x="23" y="3699"/>
                    <a:pt x="76" y="3721"/>
                  </a:cubicBezTo>
                  <a:cubicBezTo>
                    <a:pt x="90" y="3728"/>
                    <a:pt x="105" y="3731"/>
                    <a:pt x="121" y="3733"/>
                  </a:cubicBezTo>
                  <a:cubicBezTo>
                    <a:pt x="163" y="3733"/>
                    <a:pt x="200" y="3709"/>
                    <a:pt x="216" y="3670"/>
                  </a:cubicBezTo>
                  <a:lnTo>
                    <a:pt x="1876" y="152"/>
                  </a:lnTo>
                  <a:cubicBezTo>
                    <a:pt x="1876" y="150"/>
                    <a:pt x="1876" y="150"/>
                    <a:pt x="1876" y="149"/>
                  </a:cubicBezTo>
                  <a:cubicBezTo>
                    <a:pt x="1900" y="97"/>
                    <a:pt x="1878" y="34"/>
                    <a:pt x="1824" y="10"/>
                  </a:cubicBezTo>
                  <a:lnTo>
                    <a:pt x="1823" y="10"/>
                  </a:lnTo>
                  <a:cubicBezTo>
                    <a:pt x="1808" y="4"/>
                    <a:pt x="1793" y="0"/>
                    <a:pt x="17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7"/>
            <p:cNvSpPr/>
            <p:nvPr/>
          </p:nvSpPr>
          <p:spPr>
            <a:xfrm>
              <a:off x="5993425" y="1190075"/>
              <a:ext cx="47575" cy="93375"/>
            </a:xfrm>
            <a:custGeom>
              <a:avLst/>
              <a:gdLst/>
              <a:ahLst/>
              <a:cxnLst/>
              <a:rect l="l" t="t" r="r" b="b"/>
              <a:pathLst>
                <a:path w="1903" h="3735" extrusionOk="0">
                  <a:moveTo>
                    <a:pt x="1780" y="0"/>
                  </a:moveTo>
                  <a:cubicBezTo>
                    <a:pt x="1739" y="0"/>
                    <a:pt x="1701" y="24"/>
                    <a:pt x="1683" y="63"/>
                  </a:cubicBezTo>
                  <a:lnTo>
                    <a:pt x="26" y="3581"/>
                  </a:lnTo>
                  <a:cubicBezTo>
                    <a:pt x="26" y="3581"/>
                    <a:pt x="25" y="3582"/>
                    <a:pt x="25" y="3582"/>
                  </a:cubicBezTo>
                  <a:cubicBezTo>
                    <a:pt x="1" y="3636"/>
                    <a:pt x="23" y="3699"/>
                    <a:pt x="77" y="3724"/>
                  </a:cubicBezTo>
                  <a:cubicBezTo>
                    <a:pt x="92" y="3731"/>
                    <a:pt x="107" y="3734"/>
                    <a:pt x="122" y="3734"/>
                  </a:cubicBezTo>
                  <a:cubicBezTo>
                    <a:pt x="123" y="3734"/>
                    <a:pt x="124" y="3734"/>
                    <a:pt x="125" y="3734"/>
                  </a:cubicBezTo>
                  <a:cubicBezTo>
                    <a:pt x="165" y="3734"/>
                    <a:pt x="201" y="3711"/>
                    <a:pt x="218" y="3675"/>
                  </a:cubicBezTo>
                  <a:lnTo>
                    <a:pt x="1877" y="153"/>
                  </a:lnTo>
                  <a:cubicBezTo>
                    <a:pt x="1902" y="100"/>
                    <a:pt x="1878" y="37"/>
                    <a:pt x="1826" y="10"/>
                  </a:cubicBezTo>
                  <a:lnTo>
                    <a:pt x="1825" y="10"/>
                  </a:lnTo>
                  <a:cubicBezTo>
                    <a:pt x="1810" y="4"/>
                    <a:pt x="1795" y="0"/>
                    <a:pt x="17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37"/>
            <p:cNvSpPr/>
            <p:nvPr/>
          </p:nvSpPr>
          <p:spPr>
            <a:xfrm>
              <a:off x="5969800" y="1198025"/>
              <a:ext cx="47600" cy="93575"/>
            </a:xfrm>
            <a:custGeom>
              <a:avLst/>
              <a:gdLst/>
              <a:ahLst/>
              <a:cxnLst/>
              <a:rect l="l" t="t" r="r" b="b"/>
              <a:pathLst>
                <a:path w="1904" h="3743" extrusionOk="0">
                  <a:moveTo>
                    <a:pt x="1785" y="0"/>
                  </a:moveTo>
                  <a:cubicBezTo>
                    <a:pt x="1740" y="0"/>
                    <a:pt x="1697" y="28"/>
                    <a:pt x="1683" y="74"/>
                  </a:cubicBezTo>
                  <a:lnTo>
                    <a:pt x="24" y="3592"/>
                  </a:lnTo>
                  <a:cubicBezTo>
                    <a:pt x="0" y="3644"/>
                    <a:pt x="23" y="3707"/>
                    <a:pt x="75" y="3732"/>
                  </a:cubicBezTo>
                  <a:cubicBezTo>
                    <a:pt x="88" y="3738"/>
                    <a:pt x="102" y="3743"/>
                    <a:pt x="116" y="3743"/>
                  </a:cubicBezTo>
                  <a:cubicBezTo>
                    <a:pt x="118" y="3743"/>
                    <a:pt x="120" y="3743"/>
                    <a:pt x="123" y="3742"/>
                  </a:cubicBezTo>
                  <a:cubicBezTo>
                    <a:pt x="163" y="3742"/>
                    <a:pt x="200" y="3719"/>
                    <a:pt x="218" y="3681"/>
                  </a:cubicBezTo>
                  <a:lnTo>
                    <a:pt x="1875" y="163"/>
                  </a:lnTo>
                  <a:cubicBezTo>
                    <a:pt x="1880" y="156"/>
                    <a:pt x="1882" y="148"/>
                    <a:pt x="1885" y="141"/>
                  </a:cubicBezTo>
                  <a:cubicBezTo>
                    <a:pt x="1903" y="84"/>
                    <a:pt x="1874" y="23"/>
                    <a:pt x="1818" y="5"/>
                  </a:cubicBezTo>
                  <a:cubicBezTo>
                    <a:pt x="1807" y="2"/>
                    <a:pt x="1796" y="0"/>
                    <a:pt x="17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37"/>
            <p:cNvSpPr/>
            <p:nvPr/>
          </p:nvSpPr>
          <p:spPr>
            <a:xfrm>
              <a:off x="5946125" y="1206750"/>
              <a:ext cx="47550" cy="93125"/>
            </a:xfrm>
            <a:custGeom>
              <a:avLst/>
              <a:gdLst/>
              <a:ahLst/>
              <a:cxnLst/>
              <a:rect l="l" t="t" r="r" b="b"/>
              <a:pathLst>
                <a:path w="1902" h="3725" extrusionOk="0">
                  <a:moveTo>
                    <a:pt x="1779" y="1"/>
                  </a:moveTo>
                  <a:cubicBezTo>
                    <a:pt x="1739" y="1"/>
                    <a:pt x="1702" y="23"/>
                    <a:pt x="1683" y="61"/>
                  </a:cubicBezTo>
                  <a:lnTo>
                    <a:pt x="26" y="3580"/>
                  </a:lnTo>
                  <a:cubicBezTo>
                    <a:pt x="26" y="3580"/>
                    <a:pt x="26" y="3581"/>
                    <a:pt x="26" y="3581"/>
                  </a:cubicBezTo>
                  <a:cubicBezTo>
                    <a:pt x="1" y="3635"/>
                    <a:pt x="24" y="3697"/>
                    <a:pt x="78" y="3722"/>
                  </a:cubicBezTo>
                  <a:cubicBezTo>
                    <a:pt x="85" y="3724"/>
                    <a:pt x="93" y="3725"/>
                    <a:pt x="100" y="3725"/>
                  </a:cubicBezTo>
                  <a:cubicBezTo>
                    <a:pt x="108" y="3725"/>
                    <a:pt x="115" y="3724"/>
                    <a:pt x="123" y="3722"/>
                  </a:cubicBezTo>
                  <a:cubicBezTo>
                    <a:pt x="124" y="3723"/>
                    <a:pt x="125" y="3723"/>
                    <a:pt x="127" y="3723"/>
                  </a:cubicBezTo>
                  <a:cubicBezTo>
                    <a:pt x="164" y="3723"/>
                    <a:pt x="199" y="3703"/>
                    <a:pt x="218" y="3670"/>
                  </a:cubicBezTo>
                  <a:lnTo>
                    <a:pt x="1878" y="152"/>
                  </a:lnTo>
                  <a:cubicBezTo>
                    <a:pt x="1878" y="152"/>
                    <a:pt x="1878" y="151"/>
                    <a:pt x="1878" y="149"/>
                  </a:cubicBezTo>
                  <a:cubicBezTo>
                    <a:pt x="1902" y="97"/>
                    <a:pt x="1880" y="36"/>
                    <a:pt x="1826" y="12"/>
                  </a:cubicBezTo>
                  <a:cubicBezTo>
                    <a:pt x="1811" y="4"/>
                    <a:pt x="1794" y="1"/>
                    <a:pt x="17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37"/>
            <p:cNvSpPr/>
            <p:nvPr/>
          </p:nvSpPr>
          <p:spPr>
            <a:xfrm>
              <a:off x="5922525" y="1214850"/>
              <a:ext cx="47550" cy="93175"/>
            </a:xfrm>
            <a:custGeom>
              <a:avLst/>
              <a:gdLst/>
              <a:ahLst/>
              <a:cxnLst/>
              <a:rect l="l" t="t" r="r" b="b"/>
              <a:pathLst>
                <a:path w="1902" h="3727" extrusionOk="0">
                  <a:moveTo>
                    <a:pt x="1779" y="1"/>
                  </a:moveTo>
                  <a:cubicBezTo>
                    <a:pt x="1739" y="1"/>
                    <a:pt x="1700" y="24"/>
                    <a:pt x="1683" y="63"/>
                  </a:cubicBezTo>
                  <a:lnTo>
                    <a:pt x="26" y="3582"/>
                  </a:lnTo>
                  <a:cubicBezTo>
                    <a:pt x="26" y="3582"/>
                    <a:pt x="26" y="3583"/>
                    <a:pt x="26" y="3583"/>
                  </a:cubicBezTo>
                  <a:cubicBezTo>
                    <a:pt x="1" y="3637"/>
                    <a:pt x="23" y="3699"/>
                    <a:pt x="76" y="3725"/>
                  </a:cubicBezTo>
                  <a:cubicBezTo>
                    <a:pt x="84" y="3726"/>
                    <a:pt x="91" y="3727"/>
                    <a:pt x="99" y="3727"/>
                  </a:cubicBezTo>
                  <a:cubicBezTo>
                    <a:pt x="106" y="3727"/>
                    <a:pt x="114" y="3726"/>
                    <a:pt x="121" y="3725"/>
                  </a:cubicBezTo>
                  <a:cubicBezTo>
                    <a:pt x="126" y="3725"/>
                    <a:pt x="131" y="3725"/>
                    <a:pt x="135" y="3725"/>
                  </a:cubicBezTo>
                  <a:cubicBezTo>
                    <a:pt x="176" y="3725"/>
                    <a:pt x="212" y="3702"/>
                    <a:pt x="228" y="3665"/>
                  </a:cubicBezTo>
                  <a:lnTo>
                    <a:pt x="1877" y="154"/>
                  </a:lnTo>
                  <a:cubicBezTo>
                    <a:pt x="1902" y="100"/>
                    <a:pt x="1878" y="38"/>
                    <a:pt x="1826" y="11"/>
                  </a:cubicBezTo>
                  <a:lnTo>
                    <a:pt x="1824" y="11"/>
                  </a:lnTo>
                  <a:cubicBezTo>
                    <a:pt x="1810" y="4"/>
                    <a:pt x="1795" y="1"/>
                    <a:pt x="17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37"/>
            <p:cNvSpPr/>
            <p:nvPr/>
          </p:nvSpPr>
          <p:spPr>
            <a:xfrm>
              <a:off x="5898900" y="1223425"/>
              <a:ext cx="47275" cy="92825"/>
            </a:xfrm>
            <a:custGeom>
              <a:avLst/>
              <a:gdLst/>
              <a:ahLst/>
              <a:cxnLst/>
              <a:rect l="l" t="t" r="r" b="b"/>
              <a:pathLst>
                <a:path w="1891" h="3713" extrusionOk="0">
                  <a:moveTo>
                    <a:pt x="1773" y="0"/>
                  </a:moveTo>
                  <a:cubicBezTo>
                    <a:pt x="1737" y="0"/>
                    <a:pt x="1703" y="18"/>
                    <a:pt x="1683" y="51"/>
                  </a:cubicBezTo>
                  <a:lnTo>
                    <a:pt x="24" y="3569"/>
                  </a:lnTo>
                  <a:cubicBezTo>
                    <a:pt x="0" y="3623"/>
                    <a:pt x="22" y="3685"/>
                    <a:pt x="75" y="3711"/>
                  </a:cubicBezTo>
                  <a:cubicBezTo>
                    <a:pt x="83" y="3712"/>
                    <a:pt x="91" y="3713"/>
                    <a:pt x="99" y="3713"/>
                  </a:cubicBezTo>
                  <a:cubicBezTo>
                    <a:pt x="107" y="3713"/>
                    <a:pt x="115" y="3712"/>
                    <a:pt x="122" y="3711"/>
                  </a:cubicBezTo>
                  <a:cubicBezTo>
                    <a:pt x="123" y="3711"/>
                    <a:pt x="125" y="3711"/>
                    <a:pt x="126" y="3711"/>
                  </a:cubicBezTo>
                  <a:cubicBezTo>
                    <a:pt x="163" y="3711"/>
                    <a:pt x="199" y="3690"/>
                    <a:pt x="217" y="3658"/>
                  </a:cubicBezTo>
                  <a:lnTo>
                    <a:pt x="1875" y="140"/>
                  </a:lnTo>
                  <a:cubicBezTo>
                    <a:pt x="1891" y="94"/>
                    <a:pt x="1872" y="42"/>
                    <a:pt x="1830" y="17"/>
                  </a:cubicBezTo>
                  <a:cubicBezTo>
                    <a:pt x="1812" y="6"/>
                    <a:pt x="1792" y="0"/>
                    <a:pt x="17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37"/>
            <p:cNvSpPr/>
            <p:nvPr/>
          </p:nvSpPr>
          <p:spPr>
            <a:xfrm>
              <a:off x="5875225" y="1231225"/>
              <a:ext cx="47575" cy="93400"/>
            </a:xfrm>
            <a:custGeom>
              <a:avLst/>
              <a:gdLst/>
              <a:ahLst/>
              <a:cxnLst/>
              <a:rect l="l" t="t" r="r" b="b"/>
              <a:pathLst>
                <a:path w="1903" h="3736" extrusionOk="0">
                  <a:moveTo>
                    <a:pt x="1779" y="1"/>
                  </a:moveTo>
                  <a:cubicBezTo>
                    <a:pt x="1739" y="1"/>
                    <a:pt x="1701" y="23"/>
                    <a:pt x="1683" y="62"/>
                  </a:cubicBezTo>
                  <a:lnTo>
                    <a:pt x="25" y="3582"/>
                  </a:lnTo>
                  <a:cubicBezTo>
                    <a:pt x="25" y="3582"/>
                    <a:pt x="25" y="3582"/>
                    <a:pt x="25" y="3583"/>
                  </a:cubicBezTo>
                  <a:cubicBezTo>
                    <a:pt x="0" y="3637"/>
                    <a:pt x="24" y="3699"/>
                    <a:pt x="78" y="3725"/>
                  </a:cubicBezTo>
                  <a:cubicBezTo>
                    <a:pt x="91" y="3731"/>
                    <a:pt x="107" y="3735"/>
                    <a:pt x="122" y="3735"/>
                  </a:cubicBezTo>
                  <a:cubicBezTo>
                    <a:pt x="164" y="3735"/>
                    <a:pt x="201" y="3711"/>
                    <a:pt x="217" y="3673"/>
                  </a:cubicBezTo>
                  <a:lnTo>
                    <a:pt x="1878" y="154"/>
                  </a:lnTo>
                  <a:cubicBezTo>
                    <a:pt x="1903" y="101"/>
                    <a:pt x="1879" y="37"/>
                    <a:pt x="1826" y="11"/>
                  </a:cubicBezTo>
                  <a:cubicBezTo>
                    <a:pt x="1811" y="4"/>
                    <a:pt x="1795" y="1"/>
                    <a:pt x="17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37"/>
            <p:cNvSpPr/>
            <p:nvPr/>
          </p:nvSpPr>
          <p:spPr>
            <a:xfrm>
              <a:off x="5851625" y="1239225"/>
              <a:ext cx="47550" cy="93325"/>
            </a:xfrm>
            <a:custGeom>
              <a:avLst/>
              <a:gdLst/>
              <a:ahLst/>
              <a:cxnLst/>
              <a:rect l="l" t="t" r="r" b="b"/>
              <a:pathLst>
                <a:path w="1902" h="3733" extrusionOk="0">
                  <a:moveTo>
                    <a:pt x="1781" y="1"/>
                  </a:moveTo>
                  <a:cubicBezTo>
                    <a:pt x="1740" y="1"/>
                    <a:pt x="1700" y="24"/>
                    <a:pt x="1683" y="63"/>
                  </a:cubicBezTo>
                  <a:lnTo>
                    <a:pt x="25" y="3582"/>
                  </a:lnTo>
                  <a:cubicBezTo>
                    <a:pt x="25" y="3582"/>
                    <a:pt x="24" y="3583"/>
                    <a:pt x="24" y="3585"/>
                  </a:cubicBezTo>
                  <a:cubicBezTo>
                    <a:pt x="0" y="3637"/>
                    <a:pt x="24" y="3698"/>
                    <a:pt x="76" y="3722"/>
                  </a:cubicBezTo>
                  <a:cubicBezTo>
                    <a:pt x="89" y="3728"/>
                    <a:pt x="102" y="3733"/>
                    <a:pt x="115" y="3733"/>
                  </a:cubicBezTo>
                  <a:cubicBezTo>
                    <a:pt x="117" y="3733"/>
                    <a:pt x="119" y="3732"/>
                    <a:pt x="121" y="3732"/>
                  </a:cubicBezTo>
                  <a:cubicBezTo>
                    <a:pt x="122" y="3732"/>
                    <a:pt x="123" y="3732"/>
                    <a:pt x="124" y="3732"/>
                  </a:cubicBezTo>
                  <a:cubicBezTo>
                    <a:pt x="165" y="3732"/>
                    <a:pt x="202" y="3707"/>
                    <a:pt x="218" y="3671"/>
                  </a:cubicBezTo>
                  <a:lnTo>
                    <a:pt x="1876" y="153"/>
                  </a:lnTo>
                  <a:cubicBezTo>
                    <a:pt x="1901" y="99"/>
                    <a:pt x="1878" y="35"/>
                    <a:pt x="1824" y="10"/>
                  </a:cubicBezTo>
                  <a:cubicBezTo>
                    <a:pt x="1810" y="4"/>
                    <a:pt x="1795" y="1"/>
                    <a:pt x="17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37"/>
            <p:cNvSpPr/>
            <p:nvPr/>
          </p:nvSpPr>
          <p:spPr>
            <a:xfrm>
              <a:off x="5827975" y="1247425"/>
              <a:ext cx="47375" cy="93200"/>
            </a:xfrm>
            <a:custGeom>
              <a:avLst/>
              <a:gdLst/>
              <a:ahLst/>
              <a:cxnLst/>
              <a:rect l="l" t="t" r="r" b="b"/>
              <a:pathLst>
                <a:path w="1895" h="3728" extrusionOk="0">
                  <a:moveTo>
                    <a:pt x="1777" y="1"/>
                  </a:moveTo>
                  <a:cubicBezTo>
                    <a:pt x="1740" y="1"/>
                    <a:pt x="1703" y="20"/>
                    <a:pt x="1683" y="54"/>
                  </a:cubicBezTo>
                  <a:lnTo>
                    <a:pt x="24" y="3574"/>
                  </a:lnTo>
                  <a:cubicBezTo>
                    <a:pt x="1" y="3626"/>
                    <a:pt x="23" y="3690"/>
                    <a:pt x="77" y="3715"/>
                  </a:cubicBezTo>
                  <a:cubicBezTo>
                    <a:pt x="90" y="3723"/>
                    <a:pt x="106" y="3726"/>
                    <a:pt x="123" y="3727"/>
                  </a:cubicBezTo>
                  <a:cubicBezTo>
                    <a:pt x="163" y="3726"/>
                    <a:pt x="200" y="3702"/>
                    <a:pt x="218" y="3665"/>
                  </a:cubicBezTo>
                  <a:lnTo>
                    <a:pt x="1875" y="146"/>
                  </a:lnTo>
                  <a:cubicBezTo>
                    <a:pt x="1895" y="97"/>
                    <a:pt x="1875" y="41"/>
                    <a:pt x="1829" y="14"/>
                  </a:cubicBezTo>
                  <a:cubicBezTo>
                    <a:pt x="1813" y="5"/>
                    <a:pt x="1795" y="1"/>
                    <a:pt x="17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37"/>
            <p:cNvSpPr/>
            <p:nvPr/>
          </p:nvSpPr>
          <p:spPr>
            <a:xfrm>
              <a:off x="5804300" y="1255825"/>
              <a:ext cx="47600" cy="93150"/>
            </a:xfrm>
            <a:custGeom>
              <a:avLst/>
              <a:gdLst/>
              <a:ahLst/>
              <a:cxnLst/>
              <a:rect l="l" t="t" r="r" b="b"/>
              <a:pathLst>
                <a:path w="1904" h="3726" extrusionOk="0">
                  <a:moveTo>
                    <a:pt x="1780" y="0"/>
                  </a:moveTo>
                  <a:cubicBezTo>
                    <a:pt x="1741" y="0"/>
                    <a:pt x="1704" y="23"/>
                    <a:pt x="1686" y="62"/>
                  </a:cubicBezTo>
                  <a:lnTo>
                    <a:pt x="27" y="3580"/>
                  </a:lnTo>
                  <a:cubicBezTo>
                    <a:pt x="26" y="3580"/>
                    <a:pt x="26" y="3582"/>
                    <a:pt x="26" y="3582"/>
                  </a:cubicBezTo>
                  <a:cubicBezTo>
                    <a:pt x="1" y="3636"/>
                    <a:pt x="25" y="3698"/>
                    <a:pt x="78" y="3723"/>
                  </a:cubicBezTo>
                  <a:cubicBezTo>
                    <a:pt x="86" y="3725"/>
                    <a:pt x="93" y="3726"/>
                    <a:pt x="100" y="3726"/>
                  </a:cubicBezTo>
                  <a:cubicBezTo>
                    <a:pt x="108" y="3726"/>
                    <a:pt x="115" y="3725"/>
                    <a:pt x="123" y="3723"/>
                  </a:cubicBezTo>
                  <a:cubicBezTo>
                    <a:pt x="124" y="3723"/>
                    <a:pt x="126" y="3723"/>
                    <a:pt x="127" y="3723"/>
                  </a:cubicBezTo>
                  <a:cubicBezTo>
                    <a:pt x="164" y="3723"/>
                    <a:pt x="201" y="3704"/>
                    <a:pt x="221" y="3673"/>
                  </a:cubicBezTo>
                  <a:lnTo>
                    <a:pt x="1878" y="153"/>
                  </a:lnTo>
                  <a:cubicBezTo>
                    <a:pt x="1904" y="99"/>
                    <a:pt x="1880" y="35"/>
                    <a:pt x="1826" y="10"/>
                  </a:cubicBezTo>
                  <a:lnTo>
                    <a:pt x="1823" y="10"/>
                  </a:lnTo>
                  <a:cubicBezTo>
                    <a:pt x="1809" y="4"/>
                    <a:pt x="1794" y="0"/>
                    <a:pt x="17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37"/>
            <p:cNvSpPr/>
            <p:nvPr/>
          </p:nvSpPr>
          <p:spPr>
            <a:xfrm>
              <a:off x="5780700" y="1263800"/>
              <a:ext cx="47575" cy="93350"/>
            </a:xfrm>
            <a:custGeom>
              <a:avLst/>
              <a:gdLst/>
              <a:ahLst/>
              <a:cxnLst/>
              <a:rect l="l" t="t" r="r" b="b"/>
              <a:pathLst>
                <a:path w="1903" h="3734" extrusionOk="0">
                  <a:moveTo>
                    <a:pt x="1780" y="1"/>
                  </a:moveTo>
                  <a:cubicBezTo>
                    <a:pt x="1740" y="1"/>
                    <a:pt x="1702" y="24"/>
                    <a:pt x="1683" y="63"/>
                  </a:cubicBezTo>
                  <a:lnTo>
                    <a:pt x="26" y="3582"/>
                  </a:lnTo>
                  <a:cubicBezTo>
                    <a:pt x="26" y="3583"/>
                    <a:pt x="26" y="3583"/>
                    <a:pt x="25" y="3585"/>
                  </a:cubicBezTo>
                  <a:cubicBezTo>
                    <a:pt x="1" y="3637"/>
                    <a:pt x="25" y="3699"/>
                    <a:pt x="77" y="3722"/>
                  </a:cubicBezTo>
                  <a:cubicBezTo>
                    <a:pt x="92" y="3729"/>
                    <a:pt x="106" y="3732"/>
                    <a:pt x="121" y="3733"/>
                  </a:cubicBezTo>
                  <a:cubicBezTo>
                    <a:pt x="163" y="3733"/>
                    <a:pt x="202" y="3710"/>
                    <a:pt x="218" y="3671"/>
                  </a:cubicBezTo>
                  <a:lnTo>
                    <a:pt x="1877" y="153"/>
                  </a:lnTo>
                  <a:cubicBezTo>
                    <a:pt x="1902" y="99"/>
                    <a:pt x="1878" y="36"/>
                    <a:pt x="1826" y="11"/>
                  </a:cubicBezTo>
                  <a:lnTo>
                    <a:pt x="1825" y="11"/>
                  </a:lnTo>
                  <a:cubicBezTo>
                    <a:pt x="1810" y="4"/>
                    <a:pt x="1795" y="1"/>
                    <a:pt x="17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37"/>
            <p:cNvSpPr/>
            <p:nvPr/>
          </p:nvSpPr>
          <p:spPr>
            <a:xfrm>
              <a:off x="5757075" y="1271975"/>
              <a:ext cx="47525" cy="93350"/>
            </a:xfrm>
            <a:custGeom>
              <a:avLst/>
              <a:gdLst/>
              <a:ahLst/>
              <a:cxnLst/>
              <a:rect l="l" t="t" r="r" b="b"/>
              <a:pathLst>
                <a:path w="1901" h="3734" extrusionOk="0">
                  <a:moveTo>
                    <a:pt x="1780" y="1"/>
                  </a:moveTo>
                  <a:cubicBezTo>
                    <a:pt x="1740" y="1"/>
                    <a:pt x="1701" y="23"/>
                    <a:pt x="1683" y="62"/>
                  </a:cubicBezTo>
                  <a:lnTo>
                    <a:pt x="24" y="3581"/>
                  </a:lnTo>
                  <a:cubicBezTo>
                    <a:pt x="0" y="3634"/>
                    <a:pt x="23" y="3698"/>
                    <a:pt x="75" y="3724"/>
                  </a:cubicBezTo>
                  <a:cubicBezTo>
                    <a:pt x="90" y="3730"/>
                    <a:pt x="106" y="3734"/>
                    <a:pt x="122" y="3734"/>
                  </a:cubicBezTo>
                  <a:cubicBezTo>
                    <a:pt x="163" y="3734"/>
                    <a:pt x="200" y="3710"/>
                    <a:pt x="218" y="3673"/>
                  </a:cubicBezTo>
                  <a:lnTo>
                    <a:pt x="1875" y="153"/>
                  </a:lnTo>
                  <a:lnTo>
                    <a:pt x="1876" y="153"/>
                  </a:lnTo>
                  <a:cubicBezTo>
                    <a:pt x="1900" y="99"/>
                    <a:pt x="1878" y="35"/>
                    <a:pt x="1824" y="10"/>
                  </a:cubicBezTo>
                  <a:cubicBezTo>
                    <a:pt x="1810" y="4"/>
                    <a:pt x="1795" y="1"/>
                    <a:pt x="17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7"/>
            <p:cNvSpPr/>
            <p:nvPr/>
          </p:nvSpPr>
          <p:spPr>
            <a:xfrm>
              <a:off x="5733275" y="1280450"/>
              <a:ext cx="47300" cy="93050"/>
            </a:xfrm>
            <a:custGeom>
              <a:avLst/>
              <a:gdLst/>
              <a:ahLst/>
              <a:cxnLst/>
              <a:rect l="l" t="t" r="r" b="b"/>
              <a:pathLst>
                <a:path w="1892" h="3722" extrusionOk="0">
                  <a:moveTo>
                    <a:pt x="1775" y="1"/>
                  </a:moveTo>
                  <a:cubicBezTo>
                    <a:pt x="1740" y="1"/>
                    <a:pt x="1704" y="19"/>
                    <a:pt x="1685" y="51"/>
                  </a:cubicBezTo>
                  <a:lnTo>
                    <a:pt x="25" y="3571"/>
                  </a:lnTo>
                  <a:cubicBezTo>
                    <a:pt x="25" y="3571"/>
                    <a:pt x="25" y="3572"/>
                    <a:pt x="25" y="3572"/>
                  </a:cubicBezTo>
                  <a:cubicBezTo>
                    <a:pt x="1" y="3626"/>
                    <a:pt x="23" y="3687"/>
                    <a:pt x="77" y="3711"/>
                  </a:cubicBezTo>
                  <a:cubicBezTo>
                    <a:pt x="88" y="3717"/>
                    <a:pt x="101" y="3721"/>
                    <a:pt x="115" y="3721"/>
                  </a:cubicBezTo>
                  <a:cubicBezTo>
                    <a:pt x="117" y="3721"/>
                    <a:pt x="119" y="3721"/>
                    <a:pt x="121" y="3721"/>
                  </a:cubicBezTo>
                  <a:cubicBezTo>
                    <a:pt x="123" y="3721"/>
                    <a:pt x="124" y="3721"/>
                    <a:pt x="125" y="3721"/>
                  </a:cubicBezTo>
                  <a:cubicBezTo>
                    <a:pt x="165" y="3721"/>
                    <a:pt x="202" y="3696"/>
                    <a:pt x="220" y="3660"/>
                  </a:cubicBezTo>
                  <a:lnTo>
                    <a:pt x="1877" y="140"/>
                  </a:lnTo>
                  <a:cubicBezTo>
                    <a:pt x="1892" y="94"/>
                    <a:pt x="1872" y="42"/>
                    <a:pt x="1831" y="17"/>
                  </a:cubicBezTo>
                  <a:cubicBezTo>
                    <a:pt x="1814" y="6"/>
                    <a:pt x="1794" y="1"/>
                    <a:pt x="17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7"/>
            <p:cNvSpPr/>
            <p:nvPr/>
          </p:nvSpPr>
          <p:spPr>
            <a:xfrm>
              <a:off x="5709800" y="1288600"/>
              <a:ext cx="47550" cy="93175"/>
            </a:xfrm>
            <a:custGeom>
              <a:avLst/>
              <a:gdLst/>
              <a:ahLst/>
              <a:cxnLst/>
              <a:rect l="l" t="t" r="r" b="b"/>
              <a:pathLst>
                <a:path w="1902" h="3727" extrusionOk="0">
                  <a:moveTo>
                    <a:pt x="1781" y="1"/>
                  </a:moveTo>
                  <a:cubicBezTo>
                    <a:pt x="1740" y="1"/>
                    <a:pt x="1701" y="24"/>
                    <a:pt x="1683" y="63"/>
                  </a:cubicBezTo>
                  <a:lnTo>
                    <a:pt x="26" y="3581"/>
                  </a:lnTo>
                  <a:cubicBezTo>
                    <a:pt x="26" y="3581"/>
                    <a:pt x="26" y="3583"/>
                    <a:pt x="26" y="3583"/>
                  </a:cubicBezTo>
                  <a:cubicBezTo>
                    <a:pt x="0" y="3636"/>
                    <a:pt x="24" y="3699"/>
                    <a:pt x="78" y="3724"/>
                  </a:cubicBezTo>
                  <a:cubicBezTo>
                    <a:pt x="84" y="3726"/>
                    <a:pt x="92" y="3726"/>
                    <a:pt x="100" y="3726"/>
                  </a:cubicBezTo>
                  <a:cubicBezTo>
                    <a:pt x="107" y="3726"/>
                    <a:pt x="115" y="3726"/>
                    <a:pt x="122" y="3724"/>
                  </a:cubicBezTo>
                  <a:cubicBezTo>
                    <a:pt x="124" y="3724"/>
                    <a:pt x="125" y="3724"/>
                    <a:pt x="127" y="3724"/>
                  </a:cubicBezTo>
                  <a:cubicBezTo>
                    <a:pt x="164" y="3724"/>
                    <a:pt x="199" y="3705"/>
                    <a:pt x="218" y="3672"/>
                  </a:cubicBezTo>
                  <a:lnTo>
                    <a:pt x="1876" y="154"/>
                  </a:lnTo>
                  <a:cubicBezTo>
                    <a:pt x="1902" y="100"/>
                    <a:pt x="1879" y="36"/>
                    <a:pt x="1826" y="11"/>
                  </a:cubicBezTo>
                  <a:cubicBezTo>
                    <a:pt x="1811" y="4"/>
                    <a:pt x="1796" y="1"/>
                    <a:pt x="17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7"/>
            <p:cNvSpPr/>
            <p:nvPr/>
          </p:nvSpPr>
          <p:spPr>
            <a:xfrm>
              <a:off x="4664375" y="656725"/>
              <a:ext cx="218350" cy="174750"/>
            </a:xfrm>
            <a:custGeom>
              <a:avLst/>
              <a:gdLst/>
              <a:ahLst/>
              <a:cxnLst/>
              <a:rect l="l" t="t" r="r" b="b"/>
              <a:pathLst>
                <a:path w="8734" h="6990" extrusionOk="0">
                  <a:moveTo>
                    <a:pt x="700" y="209"/>
                  </a:moveTo>
                  <a:lnTo>
                    <a:pt x="8047" y="214"/>
                  </a:lnTo>
                  <a:cubicBezTo>
                    <a:pt x="8313" y="214"/>
                    <a:pt x="8531" y="431"/>
                    <a:pt x="8531" y="697"/>
                  </a:cubicBezTo>
                  <a:lnTo>
                    <a:pt x="8531" y="6296"/>
                  </a:lnTo>
                  <a:cubicBezTo>
                    <a:pt x="8531" y="6564"/>
                    <a:pt x="8313" y="6780"/>
                    <a:pt x="8047" y="6780"/>
                  </a:cubicBezTo>
                  <a:lnTo>
                    <a:pt x="711" y="6780"/>
                  </a:lnTo>
                  <a:cubicBezTo>
                    <a:pt x="443" y="6780"/>
                    <a:pt x="227" y="6564"/>
                    <a:pt x="227" y="6296"/>
                  </a:cubicBezTo>
                  <a:lnTo>
                    <a:pt x="227" y="697"/>
                  </a:lnTo>
                  <a:cubicBezTo>
                    <a:pt x="224" y="434"/>
                    <a:pt x="435" y="215"/>
                    <a:pt x="700" y="209"/>
                  </a:cubicBezTo>
                  <a:close/>
                  <a:moveTo>
                    <a:pt x="696" y="1"/>
                  </a:moveTo>
                  <a:cubicBezTo>
                    <a:pt x="312" y="2"/>
                    <a:pt x="1" y="313"/>
                    <a:pt x="2" y="697"/>
                  </a:cubicBezTo>
                  <a:lnTo>
                    <a:pt x="2" y="6291"/>
                  </a:lnTo>
                  <a:cubicBezTo>
                    <a:pt x="2" y="6677"/>
                    <a:pt x="315" y="6990"/>
                    <a:pt x="700" y="6990"/>
                  </a:cubicBezTo>
                  <a:lnTo>
                    <a:pt x="8036" y="6990"/>
                  </a:lnTo>
                  <a:lnTo>
                    <a:pt x="8036" y="6988"/>
                  </a:lnTo>
                  <a:cubicBezTo>
                    <a:pt x="8419" y="6988"/>
                    <a:pt x="8730" y="6678"/>
                    <a:pt x="8733" y="6296"/>
                  </a:cubicBezTo>
                  <a:lnTo>
                    <a:pt x="8733" y="697"/>
                  </a:lnTo>
                  <a:cubicBezTo>
                    <a:pt x="8733" y="313"/>
                    <a:pt x="8421" y="1"/>
                    <a:pt x="80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7"/>
            <p:cNvSpPr/>
            <p:nvPr/>
          </p:nvSpPr>
          <p:spPr>
            <a:xfrm>
              <a:off x="4433975" y="743450"/>
              <a:ext cx="296550" cy="272700"/>
            </a:xfrm>
            <a:custGeom>
              <a:avLst/>
              <a:gdLst/>
              <a:ahLst/>
              <a:cxnLst/>
              <a:rect l="l" t="t" r="r" b="b"/>
              <a:pathLst>
                <a:path w="11862" h="10908" extrusionOk="0">
                  <a:moveTo>
                    <a:pt x="699" y="215"/>
                  </a:moveTo>
                  <a:lnTo>
                    <a:pt x="11164" y="217"/>
                  </a:lnTo>
                  <a:cubicBezTo>
                    <a:pt x="11431" y="217"/>
                    <a:pt x="11648" y="434"/>
                    <a:pt x="11648" y="701"/>
                  </a:cubicBezTo>
                  <a:lnTo>
                    <a:pt x="11648" y="10207"/>
                  </a:lnTo>
                  <a:cubicBezTo>
                    <a:pt x="11648" y="10475"/>
                    <a:pt x="11431" y="10691"/>
                    <a:pt x="11164" y="10691"/>
                  </a:cubicBezTo>
                  <a:lnTo>
                    <a:pt x="699" y="10691"/>
                  </a:lnTo>
                  <a:cubicBezTo>
                    <a:pt x="432" y="10691"/>
                    <a:pt x="215" y="10475"/>
                    <a:pt x="215" y="10207"/>
                  </a:cubicBezTo>
                  <a:lnTo>
                    <a:pt x="215" y="699"/>
                  </a:lnTo>
                  <a:cubicBezTo>
                    <a:pt x="215" y="431"/>
                    <a:pt x="432" y="215"/>
                    <a:pt x="699" y="215"/>
                  </a:cubicBezTo>
                  <a:close/>
                  <a:moveTo>
                    <a:pt x="697" y="1"/>
                  </a:moveTo>
                  <a:cubicBezTo>
                    <a:pt x="311" y="2"/>
                    <a:pt x="0" y="315"/>
                    <a:pt x="2" y="701"/>
                  </a:cubicBezTo>
                  <a:lnTo>
                    <a:pt x="2" y="10210"/>
                  </a:lnTo>
                  <a:cubicBezTo>
                    <a:pt x="2" y="10595"/>
                    <a:pt x="314" y="10907"/>
                    <a:pt x="699" y="10907"/>
                  </a:cubicBezTo>
                  <a:lnTo>
                    <a:pt x="11167" y="10907"/>
                  </a:lnTo>
                  <a:cubicBezTo>
                    <a:pt x="11551" y="10904"/>
                    <a:pt x="11861" y="10592"/>
                    <a:pt x="11861" y="10207"/>
                  </a:cubicBezTo>
                  <a:lnTo>
                    <a:pt x="11861" y="699"/>
                  </a:lnTo>
                  <a:cubicBezTo>
                    <a:pt x="11860" y="313"/>
                    <a:pt x="11548" y="2"/>
                    <a:pt x="11163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37"/>
            <p:cNvSpPr/>
            <p:nvPr/>
          </p:nvSpPr>
          <p:spPr>
            <a:xfrm>
              <a:off x="4371875" y="1254050"/>
              <a:ext cx="292750" cy="157625"/>
            </a:xfrm>
            <a:custGeom>
              <a:avLst/>
              <a:gdLst/>
              <a:ahLst/>
              <a:cxnLst/>
              <a:rect l="l" t="t" r="r" b="b"/>
              <a:pathLst>
                <a:path w="11710" h="6305" extrusionOk="0">
                  <a:moveTo>
                    <a:pt x="1" y="1"/>
                  </a:moveTo>
                  <a:lnTo>
                    <a:pt x="1" y="6305"/>
                  </a:lnTo>
                  <a:lnTo>
                    <a:pt x="11710" y="6305"/>
                  </a:lnTo>
                  <a:lnTo>
                    <a:pt x="11710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37"/>
            <p:cNvSpPr/>
            <p:nvPr/>
          </p:nvSpPr>
          <p:spPr>
            <a:xfrm>
              <a:off x="4369225" y="1251375"/>
              <a:ext cx="298150" cy="162950"/>
            </a:xfrm>
            <a:custGeom>
              <a:avLst/>
              <a:gdLst/>
              <a:ahLst/>
              <a:cxnLst/>
              <a:rect l="l" t="t" r="r" b="b"/>
              <a:pathLst>
                <a:path w="11926" h="6518" extrusionOk="0">
                  <a:moveTo>
                    <a:pt x="11713" y="215"/>
                  </a:moveTo>
                  <a:lnTo>
                    <a:pt x="11713" y="6305"/>
                  </a:lnTo>
                  <a:lnTo>
                    <a:pt x="218" y="6305"/>
                  </a:lnTo>
                  <a:lnTo>
                    <a:pt x="214" y="215"/>
                  </a:lnTo>
                  <a:close/>
                  <a:moveTo>
                    <a:pt x="108" y="0"/>
                  </a:moveTo>
                  <a:cubicBezTo>
                    <a:pt x="49" y="0"/>
                    <a:pt x="1" y="49"/>
                    <a:pt x="1" y="108"/>
                  </a:cubicBezTo>
                  <a:lnTo>
                    <a:pt x="1" y="6412"/>
                  </a:lnTo>
                  <a:cubicBezTo>
                    <a:pt x="1" y="6470"/>
                    <a:pt x="49" y="6517"/>
                    <a:pt x="108" y="6517"/>
                  </a:cubicBezTo>
                  <a:lnTo>
                    <a:pt x="11820" y="6517"/>
                  </a:lnTo>
                  <a:cubicBezTo>
                    <a:pt x="11878" y="6517"/>
                    <a:pt x="11926" y="6470"/>
                    <a:pt x="11926" y="6412"/>
                  </a:cubicBezTo>
                  <a:lnTo>
                    <a:pt x="11926" y="108"/>
                  </a:lnTo>
                  <a:cubicBezTo>
                    <a:pt x="11926" y="49"/>
                    <a:pt x="11878" y="0"/>
                    <a:pt x="118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7"/>
            <p:cNvSpPr/>
            <p:nvPr/>
          </p:nvSpPr>
          <p:spPr>
            <a:xfrm>
              <a:off x="4371875" y="1383300"/>
              <a:ext cx="292750" cy="28375"/>
            </a:xfrm>
            <a:custGeom>
              <a:avLst/>
              <a:gdLst/>
              <a:ahLst/>
              <a:cxnLst/>
              <a:rect l="l" t="t" r="r" b="b"/>
              <a:pathLst>
                <a:path w="11710" h="1135" extrusionOk="0">
                  <a:moveTo>
                    <a:pt x="1" y="0"/>
                  </a:moveTo>
                  <a:lnTo>
                    <a:pt x="1" y="1135"/>
                  </a:lnTo>
                  <a:lnTo>
                    <a:pt x="11710" y="1135"/>
                  </a:lnTo>
                  <a:lnTo>
                    <a:pt x="117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7"/>
            <p:cNvSpPr/>
            <p:nvPr/>
          </p:nvSpPr>
          <p:spPr>
            <a:xfrm>
              <a:off x="4369225" y="1380575"/>
              <a:ext cx="298200" cy="33750"/>
            </a:xfrm>
            <a:custGeom>
              <a:avLst/>
              <a:gdLst/>
              <a:ahLst/>
              <a:cxnLst/>
              <a:rect l="l" t="t" r="r" b="b"/>
              <a:pathLst>
                <a:path w="11928" h="1350" extrusionOk="0">
                  <a:moveTo>
                    <a:pt x="11713" y="215"/>
                  </a:moveTo>
                  <a:lnTo>
                    <a:pt x="11713" y="1137"/>
                  </a:lnTo>
                  <a:lnTo>
                    <a:pt x="218" y="1137"/>
                  </a:lnTo>
                  <a:lnTo>
                    <a:pt x="214" y="215"/>
                  </a:lnTo>
                  <a:close/>
                  <a:moveTo>
                    <a:pt x="108" y="0"/>
                  </a:moveTo>
                  <a:cubicBezTo>
                    <a:pt x="49" y="0"/>
                    <a:pt x="1" y="48"/>
                    <a:pt x="1" y="106"/>
                  </a:cubicBezTo>
                  <a:lnTo>
                    <a:pt x="1" y="1244"/>
                  </a:lnTo>
                  <a:cubicBezTo>
                    <a:pt x="1" y="1302"/>
                    <a:pt x="49" y="1349"/>
                    <a:pt x="108" y="1349"/>
                  </a:cubicBezTo>
                  <a:lnTo>
                    <a:pt x="11822" y="1349"/>
                  </a:lnTo>
                  <a:cubicBezTo>
                    <a:pt x="11881" y="1349"/>
                    <a:pt x="11927" y="1300"/>
                    <a:pt x="11926" y="1241"/>
                  </a:cubicBezTo>
                  <a:lnTo>
                    <a:pt x="11926" y="106"/>
                  </a:lnTo>
                  <a:cubicBezTo>
                    <a:pt x="11926" y="48"/>
                    <a:pt x="11878" y="0"/>
                    <a:pt x="118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37"/>
            <p:cNvSpPr/>
            <p:nvPr/>
          </p:nvSpPr>
          <p:spPr>
            <a:xfrm>
              <a:off x="4466350" y="1273375"/>
              <a:ext cx="103850" cy="94600"/>
            </a:xfrm>
            <a:custGeom>
              <a:avLst/>
              <a:gdLst/>
              <a:ahLst/>
              <a:cxnLst/>
              <a:rect l="l" t="t" r="r" b="b"/>
              <a:pathLst>
                <a:path w="4154" h="3784" extrusionOk="0">
                  <a:moveTo>
                    <a:pt x="2077" y="0"/>
                  </a:moveTo>
                  <a:cubicBezTo>
                    <a:pt x="1593" y="0"/>
                    <a:pt x="1108" y="185"/>
                    <a:pt x="739" y="554"/>
                  </a:cubicBezTo>
                  <a:cubicBezTo>
                    <a:pt x="1" y="1293"/>
                    <a:pt x="1" y="2490"/>
                    <a:pt x="739" y="3228"/>
                  </a:cubicBezTo>
                  <a:cubicBezTo>
                    <a:pt x="1108" y="3598"/>
                    <a:pt x="1593" y="3783"/>
                    <a:pt x="2077" y="3783"/>
                  </a:cubicBezTo>
                  <a:cubicBezTo>
                    <a:pt x="2561" y="3783"/>
                    <a:pt x="3045" y="3598"/>
                    <a:pt x="3415" y="3228"/>
                  </a:cubicBezTo>
                  <a:cubicBezTo>
                    <a:pt x="4153" y="2490"/>
                    <a:pt x="4153" y="1293"/>
                    <a:pt x="3415" y="554"/>
                  </a:cubicBezTo>
                  <a:cubicBezTo>
                    <a:pt x="3045" y="185"/>
                    <a:pt x="2561" y="0"/>
                    <a:pt x="20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37"/>
            <p:cNvSpPr/>
            <p:nvPr/>
          </p:nvSpPr>
          <p:spPr>
            <a:xfrm>
              <a:off x="4494825" y="1282925"/>
              <a:ext cx="62750" cy="72400"/>
            </a:xfrm>
            <a:custGeom>
              <a:avLst/>
              <a:gdLst/>
              <a:ahLst/>
              <a:cxnLst/>
              <a:rect l="l" t="t" r="r" b="b"/>
              <a:pathLst>
                <a:path w="2510" h="2896" extrusionOk="0">
                  <a:moveTo>
                    <a:pt x="1" y="1"/>
                  </a:moveTo>
                  <a:lnTo>
                    <a:pt x="1" y="2895"/>
                  </a:lnTo>
                  <a:lnTo>
                    <a:pt x="2509" y="144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37"/>
            <p:cNvSpPr/>
            <p:nvPr/>
          </p:nvSpPr>
          <p:spPr>
            <a:xfrm>
              <a:off x="5636975" y="715100"/>
              <a:ext cx="469450" cy="355425"/>
            </a:xfrm>
            <a:custGeom>
              <a:avLst/>
              <a:gdLst/>
              <a:ahLst/>
              <a:cxnLst/>
              <a:rect l="l" t="t" r="r" b="b"/>
              <a:pathLst>
                <a:path w="18778" h="14217" extrusionOk="0">
                  <a:moveTo>
                    <a:pt x="18178" y="222"/>
                  </a:moveTo>
                  <a:cubicBezTo>
                    <a:pt x="18392" y="224"/>
                    <a:pt x="18565" y="398"/>
                    <a:pt x="18563" y="612"/>
                  </a:cubicBezTo>
                  <a:lnTo>
                    <a:pt x="18563" y="13621"/>
                  </a:lnTo>
                  <a:lnTo>
                    <a:pt x="18563" y="13624"/>
                  </a:lnTo>
                  <a:cubicBezTo>
                    <a:pt x="18563" y="13838"/>
                    <a:pt x="18391" y="14011"/>
                    <a:pt x="18176" y="14011"/>
                  </a:cubicBezTo>
                  <a:lnTo>
                    <a:pt x="601" y="14011"/>
                  </a:lnTo>
                  <a:cubicBezTo>
                    <a:pt x="387" y="14011"/>
                    <a:pt x="214" y="13835"/>
                    <a:pt x="214" y="13621"/>
                  </a:cubicBezTo>
                  <a:lnTo>
                    <a:pt x="214" y="612"/>
                  </a:lnTo>
                  <a:cubicBezTo>
                    <a:pt x="214" y="398"/>
                    <a:pt x="387" y="224"/>
                    <a:pt x="601" y="222"/>
                  </a:cubicBezTo>
                  <a:close/>
                  <a:moveTo>
                    <a:pt x="601" y="0"/>
                  </a:moveTo>
                  <a:cubicBezTo>
                    <a:pt x="269" y="2"/>
                    <a:pt x="1" y="271"/>
                    <a:pt x="1" y="605"/>
                  </a:cubicBezTo>
                  <a:lnTo>
                    <a:pt x="1" y="13612"/>
                  </a:lnTo>
                  <a:cubicBezTo>
                    <a:pt x="1" y="13946"/>
                    <a:pt x="269" y="14215"/>
                    <a:pt x="601" y="14217"/>
                  </a:cubicBezTo>
                  <a:lnTo>
                    <a:pt x="18176" y="14217"/>
                  </a:lnTo>
                  <a:cubicBezTo>
                    <a:pt x="18508" y="14215"/>
                    <a:pt x="18778" y="13946"/>
                    <a:pt x="18778" y="13612"/>
                  </a:cubicBezTo>
                  <a:lnTo>
                    <a:pt x="18778" y="605"/>
                  </a:lnTo>
                  <a:cubicBezTo>
                    <a:pt x="18778" y="271"/>
                    <a:pt x="18508" y="2"/>
                    <a:pt x="18176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7"/>
            <p:cNvSpPr/>
            <p:nvPr/>
          </p:nvSpPr>
          <p:spPr>
            <a:xfrm>
              <a:off x="5661175" y="1033725"/>
              <a:ext cx="435775" cy="2675"/>
            </a:xfrm>
            <a:custGeom>
              <a:avLst/>
              <a:gdLst/>
              <a:ahLst/>
              <a:cxnLst/>
              <a:rect l="l" t="t" r="r" b="b"/>
              <a:pathLst>
                <a:path w="17431" h="107" extrusionOk="0">
                  <a:moveTo>
                    <a:pt x="1" y="1"/>
                  </a:moveTo>
                  <a:lnTo>
                    <a:pt x="1" y="106"/>
                  </a:lnTo>
                  <a:lnTo>
                    <a:pt x="17430" y="106"/>
                  </a:lnTo>
                  <a:lnTo>
                    <a:pt x="17430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7"/>
            <p:cNvSpPr/>
            <p:nvPr/>
          </p:nvSpPr>
          <p:spPr>
            <a:xfrm>
              <a:off x="5659850" y="1035025"/>
              <a:ext cx="2700" cy="6500"/>
            </a:xfrm>
            <a:custGeom>
              <a:avLst/>
              <a:gdLst/>
              <a:ahLst/>
              <a:cxnLst/>
              <a:rect l="l" t="t" r="r" b="b"/>
              <a:pathLst>
                <a:path w="108" h="260" extrusionOk="0">
                  <a:moveTo>
                    <a:pt x="0" y="1"/>
                  </a:moveTo>
                  <a:lnTo>
                    <a:pt x="0" y="260"/>
                  </a:lnTo>
                  <a:lnTo>
                    <a:pt x="107" y="260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7"/>
            <p:cNvSpPr/>
            <p:nvPr/>
          </p:nvSpPr>
          <p:spPr>
            <a:xfrm>
              <a:off x="5688875" y="1035025"/>
              <a:ext cx="2700" cy="6500"/>
            </a:xfrm>
            <a:custGeom>
              <a:avLst/>
              <a:gdLst/>
              <a:ahLst/>
              <a:cxnLst/>
              <a:rect l="l" t="t" r="r" b="b"/>
              <a:pathLst>
                <a:path w="108" h="260" extrusionOk="0">
                  <a:moveTo>
                    <a:pt x="1" y="1"/>
                  </a:moveTo>
                  <a:lnTo>
                    <a:pt x="1" y="260"/>
                  </a:lnTo>
                  <a:lnTo>
                    <a:pt x="108" y="260"/>
                  </a:lnTo>
                  <a:lnTo>
                    <a:pt x="108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7"/>
            <p:cNvSpPr/>
            <p:nvPr/>
          </p:nvSpPr>
          <p:spPr>
            <a:xfrm>
              <a:off x="5717900" y="1035025"/>
              <a:ext cx="2675" cy="6500"/>
            </a:xfrm>
            <a:custGeom>
              <a:avLst/>
              <a:gdLst/>
              <a:ahLst/>
              <a:cxnLst/>
              <a:rect l="l" t="t" r="r" b="b"/>
              <a:pathLst>
                <a:path w="107" h="260" extrusionOk="0">
                  <a:moveTo>
                    <a:pt x="1" y="1"/>
                  </a:moveTo>
                  <a:lnTo>
                    <a:pt x="1" y="260"/>
                  </a:lnTo>
                  <a:lnTo>
                    <a:pt x="107" y="260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7"/>
            <p:cNvSpPr/>
            <p:nvPr/>
          </p:nvSpPr>
          <p:spPr>
            <a:xfrm>
              <a:off x="5746950" y="1035025"/>
              <a:ext cx="2700" cy="6500"/>
            </a:xfrm>
            <a:custGeom>
              <a:avLst/>
              <a:gdLst/>
              <a:ahLst/>
              <a:cxnLst/>
              <a:rect l="l" t="t" r="r" b="b"/>
              <a:pathLst>
                <a:path w="108" h="260" extrusionOk="0">
                  <a:moveTo>
                    <a:pt x="0" y="1"/>
                  </a:moveTo>
                  <a:lnTo>
                    <a:pt x="0" y="260"/>
                  </a:lnTo>
                  <a:lnTo>
                    <a:pt x="107" y="260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7"/>
            <p:cNvSpPr/>
            <p:nvPr/>
          </p:nvSpPr>
          <p:spPr>
            <a:xfrm>
              <a:off x="5776025" y="1035025"/>
              <a:ext cx="2700" cy="6500"/>
            </a:xfrm>
            <a:custGeom>
              <a:avLst/>
              <a:gdLst/>
              <a:ahLst/>
              <a:cxnLst/>
              <a:rect l="l" t="t" r="r" b="b"/>
              <a:pathLst>
                <a:path w="108" h="260" extrusionOk="0">
                  <a:moveTo>
                    <a:pt x="0" y="1"/>
                  </a:moveTo>
                  <a:lnTo>
                    <a:pt x="0" y="260"/>
                  </a:lnTo>
                  <a:lnTo>
                    <a:pt x="107" y="260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37"/>
            <p:cNvSpPr/>
            <p:nvPr/>
          </p:nvSpPr>
          <p:spPr>
            <a:xfrm>
              <a:off x="5805050" y="1035025"/>
              <a:ext cx="2700" cy="6500"/>
            </a:xfrm>
            <a:custGeom>
              <a:avLst/>
              <a:gdLst/>
              <a:ahLst/>
              <a:cxnLst/>
              <a:rect l="l" t="t" r="r" b="b"/>
              <a:pathLst>
                <a:path w="108" h="260" extrusionOk="0">
                  <a:moveTo>
                    <a:pt x="0" y="1"/>
                  </a:moveTo>
                  <a:lnTo>
                    <a:pt x="0" y="260"/>
                  </a:lnTo>
                  <a:lnTo>
                    <a:pt x="108" y="260"/>
                  </a:lnTo>
                  <a:lnTo>
                    <a:pt x="108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37"/>
            <p:cNvSpPr/>
            <p:nvPr/>
          </p:nvSpPr>
          <p:spPr>
            <a:xfrm>
              <a:off x="5834125" y="1035025"/>
              <a:ext cx="2700" cy="6500"/>
            </a:xfrm>
            <a:custGeom>
              <a:avLst/>
              <a:gdLst/>
              <a:ahLst/>
              <a:cxnLst/>
              <a:rect l="l" t="t" r="r" b="b"/>
              <a:pathLst>
                <a:path w="108" h="260" extrusionOk="0">
                  <a:moveTo>
                    <a:pt x="0" y="1"/>
                  </a:moveTo>
                  <a:lnTo>
                    <a:pt x="0" y="260"/>
                  </a:lnTo>
                  <a:lnTo>
                    <a:pt x="108" y="260"/>
                  </a:lnTo>
                  <a:lnTo>
                    <a:pt x="108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37"/>
            <p:cNvSpPr/>
            <p:nvPr/>
          </p:nvSpPr>
          <p:spPr>
            <a:xfrm>
              <a:off x="5863200" y="1035025"/>
              <a:ext cx="2650" cy="6500"/>
            </a:xfrm>
            <a:custGeom>
              <a:avLst/>
              <a:gdLst/>
              <a:ahLst/>
              <a:cxnLst/>
              <a:rect l="l" t="t" r="r" b="b"/>
              <a:pathLst>
                <a:path w="106" h="260" extrusionOk="0">
                  <a:moveTo>
                    <a:pt x="0" y="1"/>
                  </a:moveTo>
                  <a:lnTo>
                    <a:pt x="0" y="260"/>
                  </a:lnTo>
                  <a:lnTo>
                    <a:pt x="106" y="260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37"/>
            <p:cNvSpPr/>
            <p:nvPr/>
          </p:nvSpPr>
          <p:spPr>
            <a:xfrm>
              <a:off x="5892225" y="1035025"/>
              <a:ext cx="2700" cy="6500"/>
            </a:xfrm>
            <a:custGeom>
              <a:avLst/>
              <a:gdLst/>
              <a:ahLst/>
              <a:cxnLst/>
              <a:rect l="l" t="t" r="r" b="b"/>
              <a:pathLst>
                <a:path w="108" h="260" extrusionOk="0">
                  <a:moveTo>
                    <a:pt x="1" y="1"/>
                  </a:moveTo>
                  <a:lnTo>
                    <a:pt x="1" y="260"/>
                  </a:lnTo>
                  <a:lnTo>
                    <a:pt x="108" y="260"/>
                  </a:lnTo>
                  <a:lnTo>
                    <a:pt x="108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37"/>
            <p:cNvSpPr/>
            <p:nvPr/>
          </p:nvSpPr>
          <p:spPr>
            <a:xfrm>
              <a:off x="5921300" y="1035025"/>
              <a:ext cx="2675" cy="6500"/>
            </a:xfrm>
            <a:custGeom>
              <a:avLst/>
              <a:gdLst/>
              <a:ahLst/>
              <a:cxnLst/>
              <a:rect l="l" t="t" r="r" b="b"/>
              <a:pathLst>
                <a:path w="107" h="260" extrusionOk="0">
                  <a:moveTo>
                    <a:pt x="0" y="1"/>
                  </a:moveTo>
                  <a:lnTo>
                    <a:pt x="0" y="260"/>
                  </a:lnTo>
                  <a:lnTo>
                    <a:pt x="106" y="260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37"/>
            <p:cNvSpPr/>
            <p:nvPr/>
          </p:nvSpPr>
          <p:spPr>
            <a:xfrm>
              <a:off x="5950325" y="1035025"/>
              <a:ext cx="2700" cy="6500"/>
            </a:xfrm>
            <a:custGeom>
              <a:avLst/>
              <a:gdLst/>
              <a:ahLst/>
              <a:cxnLst/>
              <a:rect l="l" t="t" r="r" b="b"/>
              <a:pathLst>
                <a:path w="108" h="260" extrusionOk="0">
                  <a:moveTo>
                    <a:pt x="1" y="1"/>
                  </a:moveTo>
                  <a:lnTo>
                    <a:pt x="1" y="260"/>
                  </a:lnTo>
                  <a:lnTo>
                    <a:pt x="108" y="260"/>
                  </a:lnTo>
                  <a:lnTo>
                    <a:pt x="108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37"/>
            <p:cNvSpPr/>
            <p:nvPr/>
          </p:nvSpPr>
          <p:spPr>
            <a:xfrm>
              <a:off x="5979400" y="1035025"/>
              <a:ext cx="2700" cy="6500"/>
            </a:xfrm>
            <a:custGeom>
              <a:avLst/>
              <a:gdLst/>
              <a:ahLst/>
              <a:cxnLst/>
              <a:rect l="l" t="t" r="r" b="b"/>
              <a:pathLst>
                <a:path w="108" h="260" extrusionOk="0">
                  <a:moveTo>
                    <a:pt x="1" y="1"/>
                  </a:moveTo>
                  <a:lnTo>
                    <a:pt x="1" y="260"/>
                  </a:lnTo>
                  <a:lnTo>
                    <a:pt x="108" y="260"/>
                  </a:lnTo>
                  <a:lnTo>
                    <a:pt x="108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37"/>
            <p:cNvSpPr/>
            <p:nvPr/>
          </p:nvSpPr>
          <p:spPr>
            <a:xfrm>
              <a:off x="6008400" y="1035025"/>
              <a:ext cx="2700" cy="6500"/>
            </a:xfrm>
            <a:custGeom>
              <a:avLst/>
              <a:gdLst/>
              <a:ahLst/>
              <a:cxnLst/>
              <a:rect l="l" t="t" r="r" b="b"/>
              <a:pathLst>
                <a:path w="108" h="260" extrusionOk="0">
                  <a:moveTo>
                    <a:pt x="1" y="1"/>
                  </a:moveTo>
                  <a:lnTo>
                    <a:pt x="1" y="260"/>
                  </a:lnTo>
                  <a:lnTo>
                    <a:pt x="108" y="260"/>
                  </a:lnTo>
                  <a:lnTo>
                    <a:pt x="108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37"/>
            <p:cNvSpPr/>
            <p:nvPr/>
          </p:nvSpPr>
          <p:spPr>
            <a:xfrm>
              <a:off x="6037475" y="1035025"/>
              <a:ext cx="2675" cy="6500"/>
            </a:xfrm>
            <a:custGeom>
              <a:avLst/>
              <a:gdLst/>
              <a:ahLst/>
              <a:cxnLst/>
              <a:rect l="l" t="t" r="r" b="b"/>
              <a:pathLst>
                <a:path w="107" h="260" extrusionOk="0">
                  <a:moveTo>
                    <a:pt x="0" y="1"/>
                  </a:moveTo>
                  <a:lnTo>
                    <a:pt x="0" y="260"/>
                  </a:lnTo>
                  <a:lnTo>
                    <a:pt x="106" y="260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37"/>
            <p:cNvSpPr/>
            <p:nvPr/>
          </p:nvSpPr>
          <p:spPr>
            <a:xfrm>
              <a:off x="6066500" y="1035025"/>
              <a:ext cx="2700" cy="6500"/>
            </a:xfrm>
            <a:custGeom>
              <a:avLst/>
              <a:gdLst/>
              <a:ahLst/>
              <a:cxnLst/>
              <a:rect l="l" t="t" r="r" b="b"/>
              <a:pathLst>
                <a:path w="108" h="260" extrusionOk="0">
                  <a:moveTo>
                    <a:pt x="1" y="1"/>
                  </a:moveTo>
                  <a:lnTo>
                    <a:pt x="1" y="260"/>
                  </a:lnTo>
                  <a:lnTo>
                    <a:pt x="108" y="260"/>
                  </a:lnTo>
                  <a:lnTo>
                    <a:pt x="108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37"/>
            <p:cNvSpPr/>
            <p:nvPr/>
          </p:nvSpPr>
          <p:spPr>
            <a:xfrm>
              <a:off x="6095575" y="1035025"/>
              <a:ext cx="2675" cy="6500"/>
            </a:xfrm>
            <a:custGeom>
              <a:avLst/>
              <a:gdLst/>
              <a:ahLst/>
              <a:cxnLst/>
              <a:rect l="l" t="t" r="r" b="b"/>
              <a:pathLst>
                <a:path w="107" h="260" extrusionOk="0">
                  <a:moveTo>
                    <a:pt x="1" y="1"/>
                  </a:moveTo>
                  <a:lnTo>
                    <a:pt x="1" y="260"/>
                  </a:lnTo>
                  <a:lnTo>
                    <a:pt x="106" y="260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37"/>
            <p:cNvSpPr/>
            <p:nvPr/>
          </p:nvSpPr>
          <p:spPr>
            <a:xfrm>
              <a:off x="5675650" y="748625"/>
              <a:ext cx="406775" cy="281225"/>
            </a:xfrm>
            <a:custGeom>
              <a:avLst/>
              <a:gdLst/>
              <a:ahLst/>
              <a:cxnLst/>
              <a:rect l="l" t="t" r="r" b="b"/>
              <a:pathLst>
                <a:path w="16271" h="11249" extrusionOk="0">
                  <a:moveTo>
                    <a:pt x="13957" y="1"/>
                  </a:moveTo>
                  <a:cubicBezTo>
                    <a:pt x="13888" y="1"/>
                    <a:pt x="13833" y="56"/>
                    <a:pt x="13833" y="124"/>
                  </a:cubicBezTo>
                  <a:lnTo>
                    <a:pt x="12792" y="8181"/>
                  </a:lnTo>
                  <a:cubicBezTo>
                    <a:pt x="12786" y="8221"/>
                    <a:pt x="12767" y="8257"/>
                    <a:pt x="12737" y="8282"/>
                  </a:cubicBezTo>
                  <a:lnTo>
                    <a:pt x="11735" y="9058"/>
                  </a:lnTo>
                  <a:cubicBezTo>
                    <a:pt x="11714" y="9074"/>
                    <a:pt x="11689" y="9081"/>
                    <a:pt x="11664" y="9081"/>
                  </a:cubicBezTo>
                  <a:cubicBezTo>
                    <a:pt x="11629" y="9081"/>
                    <a:pt x="11594" y="9066"/>
                    <a:pt x="11570" y="9036"/>
                  </a:cubicBezTo>
                  <a:cubicBezTo>
                    <a:pt x="11564" y="9027"/>
                    <a:pt x="11560" y="9019"/>
                    <a:pt x="11555" y="9009"/>
                  </a:cubicBezTo>
                  <a:lnTo>
                    <a:pt x="10544" y="6924"/>
                  </a:lnTo>
                  <a:cubicBezTo>
                    <a:pt x="10528" y="6878"/>
                    <a:pt x="10483" y="6849"/>
                    <a:pt x="10436" y="6849"/>
                  </a:cubicBezTo>
                  <a:cubicBezTo>
                    <a:pt x="10423" y="6849"/>
                    <a:pt x="10410" y="6851"/>
                    <a:pt x="10397" y="6856"/>
                  </a:cubicBezTo>
                  <a:cubicBezTo>
                    <a:pt x="10374" y="6863"/>
                    <a:pt x="10355" y="6878"/>
                    <a:pt x="10342" y="6898"/>
                  </a:cubicBezTo>
                  <a:lnTo>
                    <a:pt x="9298" y="8247"/>
                  </a:lnTo>
                  <a:lnTo>
                    <a:pt x="8135" y="9738"/>
                  </a:lnTo>
                  <a:lnTo>
                    <a:pt x="6975" y="8247"/>
                  </a:lnTo>
                  <a:lnTo>
                    <a:pt x="5949" y="6926"/>
                  </a:lnTo>
                  <a:cubicBezTo>
                    <a:pt x="5927" y="6892"/>
                    <a:pt x="5889" y="6874"/>
                    <a:pt x="5851" y="6874"/>
                  </a:cubicBezTo>
                  <a:cubicBezTo>
                    <a:pt x="5829" y="6874"/>
                    <a:pt x="5807" y="6880"/>
                    <a:pt x="5787" y="6893"/>
                  </a:cubicBezTo>
                  <a:cubicBezTo>
                    <a:pt x="5760" y="6912"/>
                    <a:pt x="5741" y="6941"/>
                    <a:pt x="5736" y="6973"/>
                  </a:cubicBezTo>
                  <a:lnTo>
                    <a:pt x="4646" y="10344"/>
                  </a:lnTo>
                  <a:lnTo>
                    <a:pt x="3492" y="4337"/>
                  </a:lnTo>
                  <a:lnTo>
                    <a:pt x="2331" y="10947"/>
                  </a:lnTo>
                  <a:lnTo>
                    <a:pt x="1168" y="10048"/>
                  </a:lnTo>
                  <a:lnTo>
                    <a:pt x="250" y="7435"/>
                  </a:lnTo>
                  <a:cubicBezTo>
                    <a:pt x="230" y="7385"/>
                    <a:pt x="182" y="7354"/>
                    <a:pt x="131" y="7354"/>
                  </a:cubicBezTo>
                  <a:cubicBezTo>
                    <a:pt x="117" y="7354"/>
                    <a:pt x="102" y="7357"/>
                    <a:pt x="87" y="7362"/>
                  </a:cubicBezTo>
                  <a:cubicBezTo>
                    <a:pt x="34" y="7381"/>
                    <a:pt x="1" y="7435"/>
                    <a:pt x="5" y="7492"/>
                  </a:cubicBezTo>
                  <a:lnTo>
                    <a:pt x="2" y="11248"/>
                  </a:lnTo>
                  <a:lnTo>
                    <a:pt x="16271" y="11248"/>
                  </a:lnTo>
                  <a:lnTo>
                    <a:pt x="16271" y="9000"/>
                  </a:lnTo>
                  <a:lnTo>
                    <a:pt x="15120" y="6774"/>
                  </a:lnTo>
                  <a:cubicBezTo>
                    <a:pt x="15112" y="6759"/>
                    <a:pt x="15106" y="6743"/>
                    <a:pt x="15105" y="6725"/>
                  </a:cubicBezTo>
                  <a:lnTo>
                    <a:pt x="14080" y="124"/>
                  </a:lnTo>
                  <a:cubicBezTo>
                    <a:pt x="14080" y="56"/>
                    <a:pt x="14025" y="1"/>
                    <a:pt x="1395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37"/>
            <p:cNvSpPr/>
            <p:nvPr/>
          </p:nvSpPr>
          <p:spPr>
            <a:xfrm>
              <a:off x="5672875" y="746175"/>
              <a:ext cx="412225" cy="286350"/>
            </a:xfrm>
            <a:custGeom>
              <a:avLst/>
              <a:gdLst/>
              <a:ahLst/>
              <a:cxnLst/>
              <a:rect l="l" t="t" r="r" b="b"/>
              <a:pathLst>
                <a:path w="16489" h="11454" extrusionOk="0">
                  <a:moveTo>
                    <a:pt x="239" y="7551"/>
                  </a:moveTo>
                  <a:cubicBezTo>
                    <a:pt x="253" y="7551"/>
                    <a:pt x="253" y="7570"/>
                    <a:pt x="253" y="7570"/>
                  </a:cubicBezTo>
                  <a:lnTo>
                    <a:pt x="1185" y="10212"/>
                  </a:lnTo>
                  <a:lnTo>
                    <a:pt x="2510" y="11239"/>
                  </a:lnTo>
                  <a:lnTo>
                    <a:pt x="219" y="11239"/>
                  </a:lnTo>
                  <a:lnTo>
                    <a:pt x="219" y="7590"/>
                  </a:lnTo>
                  <a:cubicBezTo>
                    <a:pt x="219" y="7563"/>
                    <a:pt x="224" y="7551"/>
                    <a:pt x="239" y="7551"/>
                  </a:cubicBezTo>
                  <a:close/>
                  <a:moveTo>
                    <a:pt x="14068" y="209"/>
                  </a:moveTo>
                  <a:cubicBezTo>
                    <a:pt x="14087" y="209"/>
                    <a:pt x="14087" y="222"/>
                    <a:pt x="14087" y="237"/>
                  </a:cubicBezTo>
                  <a:lnTo>
                    <a:pt x="15110" y="6850"/>
                  </a:lnTo>
                  <a:cubicBezTo>
                    <a:pt x="15114" y="6876"/>
                    <a:pt x="15123" y="6905"/>
                    <a:pt x="15137" y="6930"/>
                  </a:cubicBezTo>
                  <a:lnTo>
                    <a:pt x="16274" y="9125"/>
                  </a:lnTo>
                  <a:lnTo>
                    <a:pt x="16274" y="11239"/>
                  </a:lnTo>
                  <a:lnTo>
                    <a:pt x="2512" y="11239"/>
                  </a:lnTo>
                  <a:lnTo>
                    <a:pt x="3603" y="5024"/>
                  </a:lnTo>
                  <a:lnTo>
                    <a:pt x="4735" y="10876"/>
                  </a:lnTo>
                  <a:lnTo>
                    <a:pt x="5952" y="7107"/>
                  </a:lnTo>
                  <a:cubicBezTo>
                    <a:pt x="5957" y="7094"/>
                    <a:pt x="5963" y="7094"/>
                    <a:pt x="5977" y="7094"/>
                  </a:cubicBezTo>
                  <a:lnTo>
                    <a:pt x="8246" y="10023"/>
                  </a:lnTo>
                  <a:lnTo>
                    <a:pt x="10539" y="7064"/>
                  </a:lnTo>
                  <a:lnTo>
                    <a:pt x="10453" y="6999"/>
                  </a:lnTo>
                  <a:lnTo>
                    <a:pt x="10560" y="7071"/>
                  </a:lnTo>
                  <a:lnTo>
                    <a:pt x="11571" y="9157"/>
                  </a:lnTo>
                  <a:cubicBezTo>
                    <a:pt x="11601" y="9220"/>
                    <a:pt x="11657" y="9268"/>
                    <a:pt x="11726" y="9284"/>
                  </a:cubicBezTo>
                  <a:cubicBezTo>
                    <a:pt x="11743" y="9288"/>
                    <a:pt x="11761" y="9291"/>
                    <a:pt x="11778" y="9291"/>
                  </a:cubicBezTo>
                  <a:cubicBezTo>
                    <a:pt x="11827" y="9291"/>
                    <a:pt x="11874" y="9274"/>
                    <a:pt x="11912" y="9244"/>
                  </a:cubicBezTo>
                  <a:lnTo>
                    <a:pt x="12914" y="8468"/>
                  </a:lnTo>
                  <a:cubicBezTo>
                    <a:pt x="12966" y="8425"/>
                    <a:pt x="13000" y="8364"/>
                    <a:pt x="13009" y="8297"/>
                  </a:cubicBezTo>
                  <a:lnTo>
                    <a:pt x="14050" y="240"/>
                  </a:lnTo>
                  <a:cubicBezTo>
                    <a:pt x="14053" y="209"/>
                    <a:pt x="14048" y="209"/>
                    <a:pt x="14068" y="209"/>
                  </a:cubicBezTo>
                  <a:close/>
                  <a:moveTo>
                    <a:pt x="14068" y="1"/>
                  </a:moveTo>
                  <a:cubicBezTo>
                    <a:pt x="13949" y="5"/>
                    <a:pt x="13852" y="96"/>
                    <a:pt x="13840" y="215"/>
                  </a:cubicBezTo>
                  <a:lnTo>
                    <a:pt x="12813" y="8264"/>
                  </a:lnTo>
                  <a:cubicBezTo>
                    <a:pt x="12811" y="8275"/>
                    <a:pt x="12807" y="8285"/>
                    <a:pt x="12799" y="8292"/>
                  </a:cubicBezTo>
                  <a:lnTo>
                    <a:pt x="11794" y="9071"/>
                  </a:lnTo>
                  <a:lnTo>
                    <a:pt x="11861" y="9154"/>
                  </a:lnTo>
                  <a:lnTo>
                    <a:pt x="11861" y="9154"/>
                  </a:lnTo>
                  <a:lnTo>
                    <a:pt x="11778" y="9058"/>
                  </a:lnTo>
                  <a:lnTo>
                    <a:pt x="10767" y="6972"/>
                  </a:lnTo>
                  <a:cubicBezTo>
                    <a:pt x="10732" y="6900"/>
                    <a:pt x="10664" y="6850"/>
                    <a:pt x="10585" y="6841"/>
                  </a:cubicBezTo>
                  <a:cubicBezTo>
                    <a:pt x="10578" y="6840"/>
                    <a:pt x="10571" y="6840"/>
                    <a:pt x="10563" y="6840"/>
                  </a:cubicBezTo>
                  <a:cubicBezTo>
                    <a:pt x="10494" y="6840"/>
                    <a:pt x="10427" y="6872"/>
                    <a:pt x="10386" y="6927"/>
                  </a:cubicBezTo>
                  <a:lnTo>
                    <a:pt x="8252" y="9668"/>
                  </a:lnTo>
                  <a:lnTo>
                    <a:pt x="6153" y="6955"/>
                  </a:lnTo>
                  <a:cubicBezTo>
                    <a:pt x="6112" y="6899"/>
                    <a:pt x="6047" y="6866"/>
                    <a:pt x="5979" y="6866"/>
                  </a:cubicBezTo>
                  <a:cubicBezTo>
                    <a:pt x="5965" y="6866"/>
                    <a:pt x="5952" y="6868"/>
                    <a:pt x="5938" y="6870"/>
                  </a:cubicBezTo>
                  <a:cubicBezTo>
                    <a:pt x="5853" y="6887"/>
                    <a:pt x="5783" y="6951"/>
                    <a:pt x="5758" y="7034"/>
                  </a:cubicBezTo>
                  <a:lnTo>
                    <a:pt x="4796" y="10020"/>
                  </a:lnTo>
                  <a:lnTo>
                    <a:pt x="3603" y="3848"/>
                  </a:lnTo>
                  <a:lnTo>
                    <a:pt x="2362" y="10853"/>
                  </a:lnTo>
                  <a:lnTo>
                    <a:pt x="1364" y="10082"/>
                  </a:lnTo>
                  <a:lnTo>
                    <a:pt x="456" y="7499"/>
                  </a:lnTo>
                  <a:cubicBezTo>
                    <a:pt x="427" y="7402"/>
                    <a:pt x="337" y="7338"/>
                    <a:pt x="239" y="7338"/>
                  </a:cubicBezTo>
                  <a:cubicBezTo>
                    <a:pt x="227" y="7338"/>
                    <a:pt x="215" y="7339"/>
                    <a:pt x="203" y="7341"/>
                  </a:cubicBezTo>
                  <a:cubicBezTo>
                    <a:pt x="84" y="7365"/>
                    <a:pt x="0" y="7470"/>
                    <a:pt x="6" y="7591"/>
                  </a:cubicBezTo>
                  <a:lnTo>
                    <a:pt x="6" y="11453"/>
                  </a:lnTo>
                  <a:lnTo>
                    <a:pt x="16489" y="11453"/>
                  </a:lnTo>
                  <a:lnTo>
                    <a:pt x="16489" y="9082"/>
                  </a:lnTo>
                  <a:lnTo>
                    <a:pt x="15320" y="6815"/>
                  </a:lnTo>
                  <a:lnTo>
                    <a:pt x="14298" y="215"/>
                  </a:lnTo>
                  <a:cubicBezTo>
                    <a:pt x="14288" y="94"/>
                    <a:pt x="14188" y="2"/>
                    <a:pt x="14068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7"/>
            <p:cNvSpPr/>
            <p:nvPr/>
          </p:nvSpPr>
          <p:spPr>
            <a:xfrm>
              <a:off x="5675650" y="788050"/>
              <a:ext cx="406850" cy="241900"/>
            </a:xfrm>
            <a:custGeom>
              <a:avLst/>
              <a:gdLst/>
              <a:ahLst/>
              <a:cxnLst/>
              <a:rect l="l" t="t" r="r" b="b"/>
              <a:pathLst>
                <a:path w="16274" h="9676" extrusionOk="0">
                  <a:moveTo>
                    <a:pt x="2316" y="0"/>
                  </a:moveTo>
                  <a:cubicBezTo>
                    <a:pt x="2256" y="0"/>
                    <a:pt x="2203" y="42"/>
                    <a:pt x="2191" y="103"/>
                  </a:cubicBezTo>
                  <a:lnTo>
                    <a:pt x="1168" y="5779"/>
                  </a:lnTo>
                  <a:cubicBezTo>
                    <a:pt x="1165" y="5794"/>
                    <a:pt x="1159" y="5809"/>
                    <a:pt x="1150" y="5822"/>
                  </a:cubicBezTo>
                  <a:lnTo>
                    <a:pt x="1" y="7742"/>
                  </a:lnTo>
                  <a:lnTo>
                    <a:pt x="1" y="9676"/>
                  </a:lnTo>
                  <a:lnTo>
                    <a:pt x="16271" y="9676"/>
                  </a:lnTo>
                  <a:lnTo>
                    <a:pt x="16273" y="6434"/>
                  </a:lnTo>
                  <a:cubicBezTo>
                    <a:pt x="16273" y="6382"/>
                    <a:pt x="16242" y="6334"/>
                    <a:pt x="16193" y="6315"/>
                  </a:cubicBezTo>
                  <a:cubicBezTo>
                    <a:pt x="16178" y="6309"/>
                    <a:pt x="16163" y="6307"/>
                    <a:pt x="16147" y="6307"/>
                  </a:cubicBezTo>
                  <a:cubicBezTo>
                    <a:pt x="16097" y="6307"/>
                    <a:pt x="16049" y="6337"/>
                    <a:pt x="16029" y="6387"/>
                  </a:cubicBezTo>
                  <a:lnTo>
                    <a:pt x="15111" y="8633"/>
                  </a:lnTo>
                  <a:lnTo>
                    <a:pt x="13949" y="9406"/>
                  </a:lnTo>
                  <a:lnTo>
                    <a:pt x="12786" y="8891"/>
                  </a:lnTo>
                  <a:lnTo>
                    <a:pt x="11624" y="8891"/>
                  </a:lnTo>
                  <a:lnTo>
                    <a:pt x="10534" y="5991"/>
                  </a:lnTo>
                  <a:cubicBezTo>
                    <a:pt x="10528" y="5970"/>
                    <a:pt x="10514" y="5952"/>
                    <a:pt x="10498" y="5938"/>
                  </a:cubicBezTo>
                  <a:cubicBezTo>
                    <a:pt x="10474" y="5917"/>
                    <a:pt x="10445" y="5907"/>
                    <a:pt x="10416" y="5907"/>
                  </a:cubicBezTo>
                  <a:cubicBezTo>
                    <a:pt x="10381" y="5907"/>
                    <a:pt x="10346" y="5922"/>
                    <a:pt x="10321" y="5950"/>
                  </a:cubicBezTo>
                  <a:lnTo>
                    <a:pt x="9298" y="7086"/>
                  </a:lnTo>
                  <a:lnTo>
                    <a:pt x="8135" y="8365"/>
                  </a:lnTo>
                  <a:lnTo>
                    <a:pt x="6975" y="7086"/>
                  </a:lnTo>
                  <a:lnTo>
                    <a:pt x="5928" y="5927"/>
                  </a:lnTo>
                  <a:cubicBezTo>
                    <a:pt x="5919" y="5916"/>
                    <a:pt x="5909" y="5909"/>
                    <a:pt x="5897" y="5901"/>
                  </a:cubicBezTo>
                  <a:cubicBezTo>
                    <a:pt x="5878" y="5890"/>
                    <a:pt x="5857" y="5885"/>
                    <a:pt x="5836" y="5885"/>
                  </a:cubicBezTo>
                  <a:cubicBezTo>
                    <a:pt x="5791" y="5885"/>
                    <a:pt x="5748" y="5909"/>
                    <a:pt x="5726" y="5950"/>
                  </a:cubicBezTo>
                  <a:lnTo>
                    <a:pt x="4716" y="7742"/>
                  </a:lnTo>
                  <a:cubicBezTo>
                    <a:pt x="4715" y="7745"/>
                    <a:pt x="4713" y="7746"/>
                    <a:pt x="4712" y="7749"/>
                  </a:cubicBezTo>
                  <a:cubicBezTo>
                    <a:pt x="4687" y="7786"/>
                    <a:pt x="4648" y="7805"/>
                    <a:pt x="4607" y="7805"/>
                  </a:cubicBezTo>
                  <a:cubicBezTo>
                    <a:pt x="4583" y="7805"/>
                    <a:pt x="4559" y="7798"/>
                    <a:pt x="4538" y="7785"/>
                  </a:cubicBezTo>
                  <a:lnTo>
                    <a:pt x="3536" y="7116"/>
                  </a:lnTo>
                  <a:cubicBezTo>
                    <a:pt x="3504" y="7098"/>
                    <a:pt x="3485" y="7067"/>
                    <a:pt x="3481" y="7031"/>
                  </a:cubicBezTo>
                  <a:lnTo>
                    <a:pt x="2440" y="103"/>
                  </a:lnTo>
                  <a:cubicBezTo>
                    <a:pt x="2429" y="51"/>
                    <a:pt x="2389" y="11"/>
                    <a:pt x="2339" y="2"/>
                  </a:cubicBezTo>
                  <a:cubicBezTo>
                    <a:pt x="2331" y="1"/>
                    <a:pt x="2324" y="0"/>
                    <a:pt x="2316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7"/>
            <p:cNvSpPr/>
            <p:nvPr/>
          </p:nvSpPr>
          <p:spPr>
            <a:xfrm>
              <a:off x="5893225" y="762025"/>
              <a:ext cx="95425" cy="5350"/>
            </a:xfrm>
            <a:custGeom>
              <a:avLst/>
              <a:gdLst/>
              <a:ahLst/>
              <a:cxnLst/>
              <a:rect l="l" t="t" r="r" b="b"/>
              <a:pathLst>
                <a:path w="3817" h="214" extrusionOk="0">
                  <a:moveTo>
                    <a:pt x="108" y="1"/>
                  </a:moveTo>
                  <a:cubicBezTo>
                    <a:pt x="48" y="1"/>
                    <a:pt x="1" y="48"/>
                    <a:pt x="1" y="107"/>
                  </a:cubicBezTo>
                  <a:cubicBezTo>
                    <a:pt x="2" y="166"/>
                    <a:pt x="50" y="212"/>
                    <a:pt x="108" y="214"/>
                  </a:cubicBezTo>
                  <a:lnTo>
                    <a:pt x="3710" y="214"/>
                  </a:lnTo>
                  <a:cubicBezTo>
                    <a:pt x="3768" y="212"/>
                    <a:pt x="3815" y="166"/>
                    <a:pt x="3817" y="107"/>
                  </a:cubicBezTo>
                  <a:cubicBezTo>
                    <a:pt x="3817" y="48"/>
                    <a:pt x="3769" y="1"/>
                    <a:pt x="3710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37"/>
            <p:cNvSpPr/>
            <p:nvPr/>
          </p:nvSpPr>
          <p:spPr>
            <a:xfrm>
              <a:off x="5893225" y="783100"/>
              <a:ext cx="95425" cy="5350"/>
            </a:xfrm>
            <a:custGeom>
              <a:avLst/>
              <a:gdLst/>
              <a:ahLst/>
              <a:cxnLst/>
              <a:rect l="l" t="t" r="r" b="b"/>
              <a:pathLst>
                <a:path w="3817" h="214" extrusionOk="0">
                  <a:moveTo>
                    <a:pt x="108" y="1"/>
                  </a:moveTo>
                  <a:cubicBezTo>
                    <a:pt x="48" y="1"/>
                    <a:pt x="1" y="48"/>
                    <a:pt x="1" y="106"/>
                  </a:cubicBezTo>
                  <a:cubicBezTo>
                    <a:pt x="2" y="164"/>
                    <a:pt x="50" y="212"/>
                    <a:pt x="108" y="213"/>
                  </a:cubicBezTo>
                  <a:lnTo>
                    <a:pt x="3710" y="213"/>
                  </a:lnTo>
                  <a:cubicBezTo>
                    <a:pt x="3768" y="212"/>
                    <a:pt x="3815" y="164"/>
                    <a:pt x="3817" y="106"/>
                  </a:cubicBezTo>
                  <a:cubicBezTo>
                    <a:pt x="3817" y="48"/>
                    <a:pt x="3769" y="1"/>
                    <a:pt x="3710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37"/>
            <p:cNvSpPr/>
            <p:nvPr/>
          </p:nvSpPr>
          <p:spPr>
            <a:xfrm>
              <a:off x="5893225" y="804125"/>
              <a:ext cx="95425" cy="5400"/>
            </a:xfrm>
            <a:custGeom>
              <a:avLst/>
              <a:gdLst/>
              <a:ahLst/>
              <a:cxnLst/>
              <a:rect l="l" t="t" r="r" b="b"/>
              <a:pathLst>
                <a:path w="3817" h="216" extrusionOk="0">
                  <a:moveTo>
                    <a:pt x="108" y="1"/>
                  </a:moveTo>
                  <a:cubicBezTo>
                    <a:pt x="48" y="1"/>
                    <a:pt x="1" y="48"/>
                    <a:pt x="1" y="108"/>
                  </a:cubicBezTo>
                  <a:cubicBezTo>
                    <a:pt x="1" y="166"/>
                    <a:pt x="50" y="215"/>
                    <a:pt x="108" y="215"/>
                  </a:cubicBezTo>
                  <a:lnTo>
                    <a:pt x="3710" y="215"/>
                  </a:lnTo>
                  <a:cubicBezTo>
                    <a:pt x="3769" y="215"/>
                    <a:pt x="3817" y="166"/>
                    <a:pt x="3817" y="108"/>
                  </a:cubicBezTo>
                  <a:cubicBezTo>
                    <a:pt x="3817" y="48"/>
                    <a:pt x="3769" y="1"/>
                    <a:pt x="3710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37"/>
            <p:cNvSpPr/>
            <p:nvPr/>
          </p:nvSpPr>
          <p:spPr>
            <a:xfrm>
              <a:off x="5893225" y="825200"/>
              <a:ext cx="95425" cy="5350"/>
            </a:xfrm>
            <a:custGeom>
              <a:avLst/>
              <a:gdLst/>
              <a:ahLst/>
              <a:cxnLst/>
              <a:rect l="l" t="t" r="r" b="b"/>
              <a:pathLst>
                <a:path w="3817" h="214" extrusionOk="0">
                  <a:moveTo>
                    <a:pt x="108" y="1"/>
                  </a:moveTo>
                  <a:cubicBezTo>
                    <a:pt x="50" y="2"/>
                    <a:pt x="2" y="48"/>
                    <a:pt x="1" y="108"/>
                  </a:cubicBezTo>
                  <a:cubicBezTo>
                    <a:pt x="1" y="166"/>
                    <a:pt x="50" y="213"/>
                    <a:pt x="108" y="213"/>
                  </a:cubicBezTo>
                  <a:lnTo>
                    <a:pt x="3710" y="213"/>
                  </a:lnTo>
                  <a:cubicBezTo>
                    <a:pt x="3769" y="213"/>
                    <a:pt x="3817" y="166"/>
                    <a:pt x="3817" y="108"/>
                  </a:cubicBezTo>
                  <a:cubicBezTo>
                    <a:pt x="3815" y="48"/>
                    <a:pt x="3768" y="2"/>
                    <a:pt x="3710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37"/>
            <p:cNvSpPr/>
            <p:nvPr/>
          </p:nvSpPr>
          <p:spPr>
            <a:xfrm>
              <a:off x="5893225" y="846300"/>
              <a:ext cx="95425" cy="5350"/>
            </a:xfrm>
            <a:custGeom>
              <a:avLst/>
              <a:gdLst/>
              <a:ahLst/>
              <a:cxnLst/>
              <a:rect l="l" t="t" r="r" b="b"/>
              <a:pathLst>
                <a:path w="3817" h="214" extrusionOk="0">
                  <a:moveTo>
                    <a:pt x="108" y="1"/>
                  </a:moveTo>
                  <a:cubicBezTo>
                    <a:pt x="48" y="1"/>
                    <a:pt x="1" y="48"/>
                    <a:pt x="1" y="108"/>
                  </a:cubicBezTo>
                  <a:cubicBezTo>
                    <a:pt x="2" y="166"/>
                    <a:pt x="50" y="214"/>
                    <a:pt x="108" y="214"/>
                  </a:cubicBezTo>
                  <a:lnTo>
                    <a:pt x="3710" y="214"/>
                  </a:lnTo>
                  <a:cubicBezTo>
                    <a:pt x="3768" y="214"/>
                    <a:pt x="3815" y="166"/>
                    <a:pt x="3817" y="108"/>
                  </a:cubicBezTo>
                  <a:cubicBezTo>
                    <a:pt x="3817" y="48"/>
                    <a:pt x="3769" y="1"/>
                    <a:pt x="3710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37"/>
            <p:cNvSpPr/>
            <p:nvPr/>
          </p:nvSpPr>
          <p:spPr>
            <a:xfrm>
              <a:off x="5893225" y="867375"/>
              <a:ext cx="95425" cy="5350"/>
            </a:xfrm>
            <a:custGeom>
              <a:avLst/>
              <a:gdLst/>
              <a:ahLst/>
              <a:cxnLst/>
              <a:rect l="l" t="t" r="r" b="b"/>
              <a:pathLst>
                <a:path w="3817" h="214" extrusionOk="0">
                  <a:moveTo>
                    <a:pt x="108" y="0"/>
                  </a:moveTo>
                  <a:cubicBezTo>
                    <a:pt x="48" y="0"/>
                    <a:pt x="1" y="48"/>
                    <a:pt x="1" y="108"/>
                  </a:cubicBezTo>
                  <a:cubicBezTo>
                    <a:pt x="1" y="166"/>
                    <a:pt x="50" y="213"/>
                    <a:pt x="108" y="213"/>
                  </a:cubicBezTo>
                  <a:lnTo>
                    <a:pt x="3710" y="213"/>
                  </a:lnTo>
                  <a:cubicBezTo>
                    <a:pt x="3769" y="213"/>
                    <a:pt x="3817" y="166"/>
                    <a:pt x="3817" y="108"/>
                  </a:cubicBezTo>
                  <a:cubicBezTo>
                    <a:pt x="3817" y="48"/>
                    <a:pt x="3769" y="0"/>
                    <a:pt x="3710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37"/>
            <p:cNvSpPr/>
            <p:nvPr/>
          </p:nvSpPr>
          <p:spPr>
            <a:xfrm>
              <a:off x="5872825" y="762025"/>
              <a:ext cx="16600" cy="5350"/>
            </a:xfrm>
            <a:custGeom>
              <a:avLst/>
              <a:gdLst/>
              <a:ahLst/>
              <a:cxnLst/>
              <a:rect l="l" t="t" r="r" b="b"/>
              <a:pathLst>
                <a:path w="664" h="214" extrusionOk="0">
                  <a:moveTo>
                    <a:pt x="107" y="1"/>
                  </a:moveTo>
                  <a:cubicBezTo>
                    <a:pt x="48" y="1"/>
                    <a:pt x="1" y="48"/>
                    <a:pt x="1" y="107"/>
                  </a:cubicBezTo>
                  <a:cubicBezTo>
                    <a:pt x="1" y="166"/>
                    <a:pt x="48" y="214"/>
                    <a:pt x="107" y="214"/>
                  </a:cubicBezTo>
                  <a:lnTo>
                    <a:pt x="558" y="214"/>
                  </a:lnTo>
                  <a:cubicBezTo>
                    <a:pt x="616" y="212"/>
                    <a:pt x="663" y="166"/>
                    <a:pt x="663" y="107"/>
                  </a:cubicBezTo>
                  <a:cubicBezTo>
                    <a:pt x="663" y="48"/>
                    <a:pt x="616" y="1"/>
                    <a:pt x="558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37"/>
            <p:cNvSpPr/>
            <p:nvPr/>
          </p:nvSpPr>
          <p:spPr>
            <a:xfrm>
              <a:off x="5872825" y="783100"/>
              <a:ext cx="16600" cy="5350"/>
            </a:xfrm>
            <a:custGeom>
              <a:avLst/>
              <a:gdLst/>
              <a:ahLst/>
              <a:cxnLst/>
              <a:rect l="l" t="t" r="r" b="b"/>
              <a:pathLst>
                <a:path w="664" h="214" extrusionOk="0">
                  <a:moveTo>
                    <a:pt x="107" y="1"/>
                  </a:moveTo>
                  <a:cubicBezTo>
                    <a:pt x="48" y="1"/>
                    <a:pt x="1" y="48"/>
                    <a:pt x="1" y="106"/>
                  </a:cubicBezTo>
                  <a:cubicBezTo>
                    <a:pt x="1" y="166"/>
                    <a:pt x="48" y="213"/>
                    <a:pt x="107" y="213"/>
                  </a:cubicBezTo>
                  <a:lnTo>
                    <a:pt x="558" y="213"/>
                  </a:lnTo>
                  <a:cubicBezTo>
                    <a:pt x="616" y="212"/>
                    <a:pt x="663" y="164"/>
                    <a:pt x="663" y="106"/>
                  </a:cubicBezTo>
                  <a:cubicBezTo>
                    <a:pt x="663" y="48"/>
                    <a:pt x="616" y="1"/>
                    <a:pt x="558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37"/>
            <p:cNvSpPr/>
            <p:nvPr/>
          </p:nvSpPr>
          <p:spPr>
            <a:xfrm>
              <a:off x="5872825" y="804125"/>
              <a:ext cx="16600" cy="5400"/>
            </a:xfrm>
            <a:custGeom>
              <a:avLst/>
              <a:gdLst/>
              <a:ahLst/>
              <a:cxnLst/>
              <a:rect l="l" t="t" r="r" b="b"/>
              <a:pathLst>
                <a:path w="664" h="216" extrusionOk="0">
                  <a:moveTo>
                    <a:pt x="107" y="1"/>
                  </a:moveTo>
                  <a:cubicBezTo>
                    <a:pt x="48" y="1"/>
                    <a:pt x="1" y="48"/>
                    <a:pt x="1" y="108"/>
                  </a:cubicBezTo>
                  <a:cubicBezTo>
                    <a:pt x="1" y="166"/>
                    <a:pt x="48" y="215"/>
                    <a:pt x="107" y="215"/>
                  </a:cubicBezTo>
                  <a:lnTo>
                    <a:pt x="558" y="215"/>
                  </a:lnTo>
                  <a:cubicBezTo>
                    <a:pt x="616" y="215"/>
                    <a:pt x="663" y="166"/>
                    <a:pt x="663" y="108"/>
                  </a:cubicBezTo>
                  <a:cubicBezTo>
                    <a:pt x="663" y="48"/>
                    <a:pt x="616" y="1"/>
                    <a:pt x="558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37"/>
            <p:cNvSpPr/>
            <p:nvPr/>
          </p:nvSpPr>
          <p:spPr>
            <a:xfrm>
              <a:off x="5872825" y="825200"/>
              <a:ext cx="16600" cy="5350"/>
            </a:xfrm>
            <a:custGeom>
              <a:avLst/>
              <a:gdLst/>
              <a:ahLst/>
              <a:cxnLst/>
              <a:rect l="l" t="t" r="r" b="b"/>
              <a:pathLst>
                <a:path w="664" h="214" extrusionOk="0">
                  <a:moveTo>
                    <a:pt x="107" y="1"/>
                  </a:moveTo>
                  <a:cubicBezTo>
                    <a:pt x="48" y="1"/>
                    <a:pt x="1" y="48"/>
                    <a:pt x="1" y="108"/>
                  </a:cubicBezTo>
                  <a:cubicBezTo>
                    <a:pt x="1" y="166"/>
                    <a:pt x="48" y="213"/>
                    <a:pt x="107" y="213"/>
                  </a:cubicBezTo>
                  <a:lnTo>
                    <a:pt x="558" y="213"/>
                  </a:lnTo>
                  <a:cubicBezTo>
                    <a:pt x="616" y="213"/>
                    <a:pt x="663" y="166"/>
                    <a:pt x="663" y="108"/>
                  </a:cubicBezTo>
                  <a:cubicBezTo>
                    <a:pt x="663" y="48"/>
                    <a:pt x="616" y="2"/>
                    <a:pt x="558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7"/>
            <p:cNvSpPr/>
            <p:nvPr/>
          </p:nvSpPr>
          <p:spPr>
            <a:xfrm>
              <a:off x="5872825" y="846300"/>
              <a:ext cx="16600" cy="5350"/>
            </a:xfrm>
            <a:custGeom>
              <a:avLst/>
              <a:gdLst/>
              <a:ahLst/>
              <a:cxnLst/>
              <a:rect l="l" t="t" r="r" b="b"/>
              <a:pathLst>
                <a:path w="664" h="214" extrusionOk="0">
                  <a:moveTo>
                    <a:pt x="107" y="1"/>
                  </a:moveTo>
                  <a:cubicBezTo>
                    <a:pt x="48" y="1"/>
                    <a:pt x="1" y="48"/>
                    <a:pt x="1" y="108"/>
                  </a:cubicBezTo>
                  <a:cubicBezTo>
                    <a:pt x="1" y="166"/>
                    <a:pt x="48" y="214"/>
                    <a:pt x="107" y="214"/>
                  </a:cubicBezTo>
                  <a:lnTo>
                    <a:pt x="558" y="214"/>
                  </a:lnTo>
                  <a:cubicBezTo>
                    <a:pt x="616" y="214"/>
                    <a:pt x="663" y="166"/>
                    <a:pt x="663" y="108"/>
                  </a:cubicBezTo>
                  <a:cubicBezTo>
                    <a:pt x="663" y="48"/>
                    <a:pt x="616" y="1"/>
                    <a:pt x="558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7"/>
            <p:cNvSpPr/>
            <p:nvPr/>
          </p:nvSpPr>
          <p:spPr>
            <a:xfrm>
              <a:off x="5872825" y="867375"/>
              <a:ext cx="16600" cy="5350"/>
            </a:xfrm>
            <a:custGeom>
              <a:avLst/>
              <a:gdLst/>
              <a:ahLst/>
              <a:cxnLst/>
              <a:rect l="l" t="t" r="r" b="b"/>
              <a:pathLst>
                <a:path w="664" h="214" extrusionOk="0">
                  <a:moveTo>
                    <a:pt x="107" y="0"/>
                  </a:moveTo>
                  <a:cubicBezTo>
                    <a:pt x="48" y="0"/>
                    <a:pt x="1" y="48"/>
                    <a:pt x="1" y="108"/>
                  </a:cubicBezTo>
                  <a:cubicBezTo>
                    <a:pt x="1" y="166"/>
                    <a:pt x="48" y="213"/>
                    <a:pt x="107" y="213"/>
                  </a:cubicBezTo>
                  <a:lnTo>
                    <a:pt x="558" y="213"/>
                  </a:lnTo>
                  <a:cubicBezTo>
                    <a:pt x="616" y="213"/>
                    <a:pt x="663" y="166"/>
                    <a:pt x="663" y="108"/>
                  </a:cubicBezTo>
                  <a:cubicBezTo>
                    <a:pt x="663" y="48"/>
                    <a:pt x="616" y="0"/>
                    <a:pt x="558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7"/>
            <p:cNvSpPr/>
            <p:nvPr/>
          </p:nvSpPr>
          <p:spPr>
            <a:xfrm>
              <a:off x="4447300" y="1644425"/>
              <a:ext cx="157625" cy="211150"/>
            </a:xfrm>
            <a:custGeom>
              <a:avLst/>
              <a:gdLst/>
              <a:ahLst/>
              <a:cxnLst/>
              <a:rect l="l" t="t" r="r" b="b"/>
              <a:pathLst>
                <a:path w="6305" h="8446" extrusionOk="0">
                  <a:moveTo>
                    <a:pt x="0" y="0"/>
                  </a:moveTo>
                  <a:lnTo>
                    <a:pt x="0" y="8445"/>
                  </a:lnTo>
                  <a:lnTo>
                    <a:pt x="6304" y="8445"/>
                  </a:lnTo>
                  <a:lnTo>
                    <a:pt x="6304" y="1721"/>
                  </a:lnTo>
                  <a:lnTo>
                    <a:pt x="442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37"/>
            <p:cNvSpPr/>
            <p:nvPr/>
          </p:nvSpPr>
          <p:spPr>
            <a:xfrm>
              <a:off x="4456525" y="1637275"/>
              <a:ext cx="157600" cy="211150"/>
            </a:xfrm>
            <a:custGeom>
              <a:avLst/>
              <a:gdLst/>
              <a:ahLst/>
              <a:cxnLst/>
              <a:rect l="l" t="t" r="r" b="b"/>
              <a:pathLst>
                <a:path w="6304" h="8446" extrusionOk="0">
                  <a:moveTo>
                    <a:pt x="0" y="0"/>
                  </a:moveTo>
                  <a:lnTo>
                    <a:pt x="0" y="8445"/>
                  </a:lnTo>
                  <a:lnTo>
                    <a:pt x="6303" y="8445"/>
                  </a:lnTo>
                  <a:lnTo>
                    <a:pt x="6303" y="1721"/>
                  </a:lnTo>
                  <a:lnTo>
                    <a:pt x="44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37"/>
            <p:cNvSpPr/>
            <p:nvPr/>
          </p:nvSpPr>
          <p:spPr>
            <a:xfrm>
              <a:off x="4454100" y="1634625"/>
              <a:ext cx="162950" cy="216475"/>
            </a:xfrm>
            <a:custGeom>
              <a:avLst/>
              <a:gdLst/>
              <a:ahLst/>
              <a:cxnLst/>
              <a:rect l="l" t="t" r="r" b="b"/>
              <a:pathLst>
                <a:path w="6518" h="8659" extrusionOk="0">
                  <a:moveTo>
                    <a:pt x="4481" y="213"/>
                  </a:moveTo>
                  <a:lnTo>
                    <a:pt x="6291" y="1875"/>
                  </a:lnTo>
                  <a:lnTo>
                    <a:pt x="6291" y="8444"/>
                  </a:lnTo>
                  <a:lnTo>
                    <a:pt x="203" y="8444"/>
                  </a:lnTo>
                  <a:lnTo>
                    <a:pt x="203" y="213"/>
                  </a:lnTo>
                  <a:close/>
                  <a:moveTo>
                    <a:pt x="108" y="0"/>
                  </a:moveTo>
                  <a:cubicBezTo>
                    <a:pt x="48" y="0"/>
                    <a:pt x="1" y="48"/>
                    <a:pt x="1" y="106"/>
                  </a:cubicBezTo>
                  <a:lnTo>
                    <a:pt x="1" y="8551"/>
                  </a:lnTo>
                  <a:cubicBezTo>
                    <a:pt x="1" y="8611"/>
                    <a:pt x="48" y="8659"/>
                    <a:pt x="108" y="8659"/>
                  </a:cubicBezTo>
                  <a:lnTo>
                    <a:pt x="6400" y="8659"/>
                  </a:lnTo>
                  <a:lnTo>
                    <a:pt x="6400" y="8657"/>
                  </a:lnTo>
                  <a:cubicBezTo>
                    <a:pt x="6405" y="8659"/>
                    <a:pt x="6408" y="8659"/>
                    <a:pt x="6412" y="8659"/>
                  </a:cubicBezTo>
                  <a:cubicBezTo>
                    <a:pt x="6470" y="8657"/>
                    <a:pt x="6518" y="8609"/>
                    <a:pt x="6518" y="8551"/>
                  </a:cubicBezTo>
                  <a:lnTo>
                    <a:pt x="6518" y="1827"/>
                  </a:lnTo>
                  <a:cubicBezTo>
                    <a:pt x="6518" y="1798"/>
                    <a:pt x="6506" y="1769"/>
                    <a:pt x="6484" y="1748"/>
                  </a:cubicBezTo>
                  <a:lnTo>
                    <a:pt x="4607" y="30"/>
                  </a:lnTo>
                  <a:cubicBezTo>
                    <a:pt x="4588" y="11"/>
                    <a:pt x="4561" y="0"/>
                    <a:pt x="4535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37"/>
            <p:cNvSpPr/>
            <p:nvPr/>
          </p:nvSpPr>
          <p:spPr>
            <a:xfrm>
              <a:off x="4555700" y="1637275"/>
              <a:ext cx="58425" cy="50575"/>
            </a:xfrm>
            <a:custGeom>
              <a:avLst/>
              <a:gdLst/>
              <a:ahLst/>
              <a:cxnLst/>
              <a:rect l="l" t="t" r="r" b="b"/>
              <a:pathLst>
                <a:path w="2337" h="2023" extrusionOk="0">
                  <a:moveTo>
                    <a:pt x="460" y="0"/>
                  </a:moveTo>
                  <a:lnTo>
                    <a:pt x="0" y="2022"/>
                  </a:lnTo>
                  <a:lnTo>
                    <a:pt x="0" y="2022"/>
                  </a:lnTo>
                  <a:lnTo>
                    <a:pt x="2336" y="1721"/>
                  </a:lnTo>
                  <a:lnTo>
                    <a:pt x="4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37"/>
            <p:cNvSpPr/>
            <p:nvPr/>
          </p:nvSpPr>
          <p:spPr>
            <a:xfrm>
              <a:off x="4552900" y="1634625"/>
              <a:ext cx="64225" cy="55900"/>
            </a:xfrm>
            <a:custGeom>
              <a:avLst/>
              <a:gdLst/>
              <a:ahLst/>
              <a:cxnLst/>
              <a:rect l="l" t="t" r="r" b="b"/>
              <a:pathLst>
                <a:path w="2569" h="2236" extrusionOk="0">
                  <a:moveTo>
                    <a:pt x="636" y="316"/>
                  </a:moveTo>
                  <a:lnTo>
                    <a:pt x="2207" y="1757"/>
                  </a:lnTo>
                  <a:lnTo>
                    <a:pt x="250" y="2009"/>
                  </a:lnTo>
                  <a:lnTo>
                    <a:pt x="250" y="2009"/>
                  </a:lnTo>
                  <a:lnTo>
                    <a:pt x="636" y="316"/>
                  </a:lnTo>
                  <a:close/>
                  <a:moveTo>
                    <a:pt x="571" y="1"/>
                  </a:moveTo>
                  <a:cubicBezTo>
                    <a:pt x="523" y="1"/>
                    <a:pt x="479" y="34"/>
                    <a:pt x="468" y="82"/>
                  </a:cubicBezTo>
                  <a:lnTo>
                    <a:pt x="6" y="2103"/>
                  </a:lnTo>
                  <a:cubicBezTo>
                    <a:pt x="0" y="2137"/>
                    <a:pt x="9" y="2173"/>
                    <a:pt x="33" y="2198"/>
                  </a:cubicBezTo>
                  <a:cubicBezTo>
                    <a:pt x="52" y="2220"/>
                    <a:pt x="81" y="2234"/>
                    <a:pt x="112" y="2235"/>
                  </a:cubicBezTo>
                  <a:lnTo>
                    <a:pt x="112" y="2234"/>
                  </a:lnTo>
                  <a:lnTo>
                    <a:pt x="115" y="2232"/>
                  </a:lnTo>
                  <a:lnTo>
                    <a:pt x="2462" y="1933"/>
                  </a:lnTo>
                  <a:cubicBezTo>
                    <a:pt x="2488" y="1932"/>
                    <a:pt x="2512" y="1918"/>
                    <a:pt x="2530" y="1899"/>
                  </a:cubicBezTo>
                  <a:cubicBezTo>
                    <a:pt x="2569" y="1854"/>
                    <a:pt x="2566" y="1787"/>
                    <a:pt x="2521" y="1748"/>
                  </a:cubicBezTo>
                  <a:lnTo>
                    <a:pt x="645" y="29"/>
                  </a:lnTo>
                  <a:cubicBezTo>
                    <a:pt x="630" y="17"/>
                    <a:pt x="614" y="8"/>
                    <a:pt x="596" y="3"/>
                  </a:cubicBezTo>
                  <a:cubicBezTo>
                    <a:pt x="588" y="2"/>
                    <a:pt x="579" y="1"/>
                    <a:pt x="571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37"/>
            <p:cNvSpPr/>
            <p:nvPr/>
          </p:nvSpPr>
          <p:spPr>
            <a:xfrm>
              <a:off x="4567200" y="1637275"/>
              <a:ext cx="46925" cy="43050"/>
            </a:xfrm>
            <a:custGeom>
              <a:avLst/>
              <a:gdLst/>
              <a:ahLst/>
              <a:cxnLst/>
              <a:rect l="l" t="t" r="r" b="b"/>
              <a:pathLst>
                <a:path w="1877" h="1722" extrusionOk="0">
                  <a:moveTo>
                    <a:pt x="0" y="0"/>
                  </a:moveTo>
                  <a:lnTo>
                    <a:pt x="0" y="1721"/>
                  </a:lnTo>
                  <a:lnTo>
                    <a:pt x="1876" y="17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37"/>
            <p:cNvSpPr/>
            <p:nvPr/>
          </p:nvSpPr>
          <p:spPr>
            <a:xfrm>
              <a:off x="4564500" y="1634650"/>
              <a:ext cx="52600" cy="48350"/>
            </a:xfrm>
            <a:custGeom>
              <a:avLst/>
              <a:gdLst/>
              <a:ahLst/>
              <a:cxnLst/>
              <a:rect l="l" t="t" r="r" b="b"/>
              <a:pathLst>
                <a:path w="2104" h="1934" extrusionOk="0">
                  <a:moveTo>
                    <a:pt x="214" y="348"/>
                  </a:moveTo>
                  <a:lnTo>
                    <a:pt x="1707" y="1719"/>
                  </a:lnTo>
                  <a:lnTo>
                    <a:pt x="214" y="1719"/>
                  </a:lnTo>
                  <a:lnTo>
                    <a:pt x="214" y="348"/>
                  </a:lnTo>
                  <a:close/>
                  <a:moveTo>
                    <a:pt x="109" y="0"/>
                  </a:moveTo>
                  <a:cubicBezTo>
                    <a:pt x="94" y="0"/>
                    <a:pt x="79" y="3"/>
                    <a:pt x="65" y="10"/>
                  </a:cubicBezTo>
                  <a:cubicBezTo>
                    <a:pt x="28" y="26"/>
                    <a:pt x="2" y="63"/>
                    <a:pt x="1" y="105"/>
                  </a:cubicBezTo>
                  <a:lnTo>
                    <a:pt x="1" y="1826"/>
                  </a:lnTo>
                  <a:cubicBezTo>
                    <a:pt x="1" y="1886"/>
                    <a:pt x="49" y="1934"/>
                    <a:pt x="108" y="1934"/>
                  </a:cubicBezTo>
                  <a:lnTo>
                    <a:pt x="1984" y="1934"/>
                  </a:lnTo>
                  <a:lnTo>
                    <a:pt x="1984" y="1932"/>
                  </a:lnTo>
                  <a:cubicBezTo>
                    <a:pt x="1986" y="1932"/>
                    <a:pt x="1987" y="1932"/>
                    <a:pt x="1989" y="1932"/>
                  </a:cubicBezTo>
                  <a:cubicBezTo>
                    <a:pt x="2018" y="1932"/>
                    <a:pt x="2045" y="1919"/>
                    <a:pt x="2065" y="1898"/>
                  </a:cubicBezTo>
                  <a:cubicBezTo>
                    <a:pt x="2103" y="1855"/>
                    <a:pt x="2100" y="1786"/>
                    <a:pt x="2057" y="1747"/>
                  </a:cubicBezTo>
                  <a:lnTo>
                    <a:pt x="181" y="28"/>
                  </a:lnTo>
                  <a:cubicBezTo>
                    <a:pt x="161" y="10"/>
                    <a:pt x="135" y="0"/>
                    <a:pt x="109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37"/>
            <p:cNvSpPr/>
            <p:nvPr/>
          </p:nvSpPr>
          <p:spPr>
            <a:xfrm>
              <a:off x="4484025" y="1708450"/>
              <a:ext cx="95175" cy="5325"/>
            </a:xfrm>
            <a:custGeom>
              <a:avLst/>
              <a:gdLst/>
              <a:ahLst/>
              <a:cxnLst/>
              <a:rect l="l" t="t" r="r" b="b"/>
              <a:pathLst>
                <a:path w="3807" h="213" extrusionOk="0">
                  <a:moveTo>
                    <a:pt x="107" y="0"/>
                  </a:moveTo>
                  <a:cubicBezTo>
                    <a:pt x="48" y="0"/>
                    <a:pt x="1" y="48"/>
                    <a:pt x="1" y="107"/>
                  </a:cubicBezTo>
                  <a:cubicBezTo>
                    <a:pt x="1" y="165"/>
                    <a:pt x="48" y="213"/>
                    <a:pt x="107" y="213"/>
                  </a:cubicBezTo>
                  <a:lnTo>
                    <a:pt x="3701" y="213"/>
                  </a:lnTo>
                  <a:cubicBezTo>
                    <a:pt x="3759" y="213"/>
                    <a:pt x="3807" y="165"/>
                    <a:pt x="3807" y="107"/>
                  </a:cubicBezTo>
                  <a:cubicBezTo>
                    <a:pt x="3805" y="49"/>
                    <a:pt x="3759" y="1"/>
                    <a:pt x="3701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7"/>
            <p:cNvSpPr/>
            <p:nvPr/>
          </p:nvSpPr>
          <p:spPr>
            <a:xfrm>
              <a:off x="4484025" y="1730650"/>
              <a:ext cx="95175" cy="5400"/>
            </a:xfrm>
            <a:custGeom>
              <a:avLst/>
              <a:gdLst/>
              <a:ahLst/>
              <a:cxnLst/>
              <a:rect l="l" t="t" r="r" b="b"/>
              <a:pathLst>
                <a:path w="3807" h="216" extrusionOk="0">
                  <a:moveTo>
                    <a:pt x="107" y="1"/>
                  </a:moveTo>
                  <a:cubicBezTo>
                    <a:pt x="48" y="1"/>
                    <a:pt x="1" y="49"/>
                    <a:pt x="1" y="108"/>
                  </a:cubicBezTo>
                  <a:cubicBezTo>
                    <a:pt x="1" y="168"/>
                    <a:pt x="48" y="215"/>
                    <a:pt x="107" y="215"/>
                  </a:cubicBezTo>
                  <a:lnTo>
                    <a:pt x="3701" y="215"/>
                  </a:lnTo>
                  <a:cubicBezTo>
                    <a:pt x="3759" y="215"/>
                    <a:pt x="3807" y="168"/>
                    <a:pt x="3807" y="108"/>
                  </a:cubicBezTo>
                  <a:cubicBezTo>
                    <a:pt x="3805" y="50"/>
                    <a:pt x="3759" y="2"/>
                    <a:pt x="3701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7"/>
            <p:cNvSpPr/>
            <p:nvPr/>
          </p:nvSpPr>
          <p:spPr>
            <a:xfrm>
              <a:off x="4484025" y="1752700"/>
              <a:ext cx="95175" cy="5350"/>
            </a:xfrm>
            <a:custGeom>
              <a:avLst/>
              <a:gdLst/>
              <a:ahLst/>
              <a:cxnLst/>
              <a:rect l="l" t="t" r="r" b="b"/>
              <a:pathLst>
                <a:path w="3807" h="214" extrusionOk="0">
                  <a:moveTo>
                    <a:pt x="107" y="0"/>
                  </a:moveTo>
                  <a:cubicBezTo>
                    <a:pt x="48" y="0"/>
                    <a:pt x="1" y="48"/>
                    <a:pt x="1" y="108"/>
                  </a:cubicBezTo>
                  <a:cubicBezTo>
                    <a:pt x="1" y="166"/>
                    <a:pt x="48" y="213"/>
                    <a:pt x="107" y="213"/>
                  </a:cubicBezTo>
                  <a:lnTo>
                    <a:pt x="3701" y="213"/>
                  </a:lnTo>
                  <a:cubicBezTo>
                    <a:pt x="3759" y="213"/>
                    <a:pt x="3807" y="166"/>
                    <a:pt x="3807" y="108"/>
                  </a:cubicBezTo>
                  <a:cubicBezTo>
                    <a:pt x="3807" y="48"/>
                    <a:pt x="3759" y="0"/>
                    <a:pt x="3701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37"/>
            <p:cNvSpPr/>
            <p:nvPr/>
          </p:nvSpPr>
          <p:spPr>
            <a:xfrm>
              <a:off x="4484025" y="1774700"/>
              <a:ext cx="95175" cy="5375"/>
            </a:xfrm>
            <a:custGeom>
              <a:avLst/>
              <a:gdLst/>
              <a:ahLst/>
              <a:cxnLst/>
              <a:rect l="l" t="t" r="r" b="b"/>
              <a:pathLst>
                <a:path w="3807" h="215" extrusionOk="0">
                  <a:moveTo>
                    <a:pt x="107" y="0"/>
                  </a:moveTo>
                  <a:cubicBezTo>
                    <a:pt x="48" y="0"/>
                    <a:pt x="1" y="48"/>
                    <a:pt x="1" y="108"/>
                  </a:cubicBezTo>
                  <a:cubicBezTo>
                    <a:pt x="1" y="167"/>
                    <a:pt x="48" y="215"/>
                    <a:pt x="107" y="215"/>
                  </a:cubicBezTo>
                  <a:lnTo>
                    <a:pt x="3701" y="215"/>
                  </a:lnTo>
                  <a:cubicBezTo>
                    <a:pt x="3759" y="215"/>
                    <a:pt x="3807" y="167"/>
                    <a:pt x="3807" y="108"/>
                  </a:cubicBezTo>
                  <a:cubicBezTo>
                    <a:pt x="3807" y="48"/>
                    <a:pt x="3759" y="0"/>
                    <a:pt x="3701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37"/>
            <p:cNvSpPr/>
            <p:nvPr/>
          </p:nvSpPr>
          <p:spPr>
            <a:xfrm>
              <a:off x="4484025" y="1796725"/>
              <a:ext cx="95175" cy="5350"/>
            </a:xfrm>
            <a:custGeom>
              <a:avLst/>
              <a:gdLst/>
              <a:ahLst/>
              <a:cxnLst/>
              <a:rect l="l" t="t" r="r" b="b"/>
              <a:pathLst>
                <a:path w="3807" h="214" extrusionOk="0">
                  <a:moveTo>
                    <a:pt x="107" y="1"/>
                  </a:moveTo>
                  <a:cubicBezTo>
                    <a:pt x="48" y="1"/>
                    <a:pt x="1" y="48"/>
                    <a:pt x="1" y="108"/>
                  </a:cubicBezTo>
                  <a:cubicBezTo>
                    <a:pt x="1" y="166"/>
                    <a:pt x="48" y="214"/>
                    <a:pt x="107" y="214"/>
                  </a:cubicBezTo>
                  <a:lnTo>
                    <a:pt x="3701" y="214"/>
                  </a:lnTo>
                  <a:cubicBezTo>
                    <a:pt x="3759" y="214"/>
                    <a:pt x="3805" y="166"/>
                    <a:pt x="3807" y="108"/>
                  </a:cubicBezTo>
                  <a:cubicBezTo>
                    <a:pt x="3807" y="48"/>
                    <a:pt x="3759" y="1"/>
                    <a:pt x="3701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37"/>
            <p:cNvSpPr/>
            <p:nvPr/>
          </p:nvSpPr>
          <p:spPr>
            <a:xfrm>
              <a:off x="4556100" y="1715700"/>
              <a:ext cx="157650" cy="211150"/>
            </a:xfrm>
            <a:custGeom>
              <a:avLst/>
              <a:gdLst/>
              <a:ahLst/>
              <a:cxnLst/>
              <a:rect l="l" t="t" r="r" b="b"/>
              <a:pathLst>
                <a:path w="6306" h="8446" extrusionOk="0">
                  <a:moveTo>
                    <a:pt x="0" y="0"/>
                  </a:moveTo>
                  <a:lnTo>
                    <a:pt x="0" y="8446"/>
                  </a:lnTo>
                  <a:lnTo>
                    <a:pt x="6306" y="8446"/>
                  </a:lnTo>
                  <a:lnTo>
                    <a:pt x="6306" y="1722"/>
                  </a:lnTo>
                  <a:lnTo>
                    <a:pt x="44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37"/>
            <p:cNvSpPr/>
            <p:nvPr/>
          </p:nvSpPr>
          <p:spPr>
            <a:xfrm>
              <a:off x="4565325" y="1708625"/>
              <a:ext cx="157625" cy="211125"/>
            </a:xfrm>
            <a:custGeom>
              <a:avLst/>
              <a:gdLst/>
              <a:ahLst/>
              <a:cxnLst/>
              <a:rect l="l" t="t" r="r" b="b"/>
              <a:pathLst>
                <a:path w="6305" h="8445" extrusionOk="0">
                  <a:moveTo>
                    <a:pt x="1" y="0"/>
                  </a:moveTo>
                  <a:lnTo>
                    <a:pt x="1" y="8444"/>
                  </a:lnTo>
                  <a:lnTo>
                    <a:pt x="6305" y="8444"/>
                  </a:lnTo>
                  <a:lnTo>
                    <a:pt x="6305" y="1719"/>
                  </a:lnTo>
                  <a:lnTo>
                    <a:pt x="44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37"/>
            <p:cNvSpPr/>
            <p:nvPr/>
          </p:nvSpPr>
          <p:spPr>
            <a:xfrm>
              <a:off x="4562650" y="1705800"/>
              <a:ext cx="163025" cy="216625"/>
            </a:xfrm>
            <a:custGeom>
              <a:avLst/>
              <a:gdLst/>
              <a:ahLst/>
              <a:cxnLst/>
              <a:rect l="l" t="t" r="r" b="b"/>
              <a:pathLst>
                <a:path w="6521" h="8665" extrusionOk="0">
                  <a:moveTo>
                    <a:pt x="4494" y="219"/>
                  </a:moveTo>
                  <a:lnTo>
                    <a:pt x="6305" y="1878"/>
                  </a:lnTo>
                  <a:lnTo>
                    <a:pt x="6305" y="8452"/>
                  </a:lnTo>
                  <a:lnTo>
                    <a:pt x="213" y="8452"/>
                  </a:lnTo>
                  <a:lnTo>
                    <a:pt x="213" y="219"/>
                  </a:lnTo>
                  <a:close/>
                  <a:moveTo>
                    <a:pt x="4539" y="0"/>
                  </a:moveTo>
                  <a:cubicBezTo>
                    <a:pt x="4538" y="0"/>
                    <a:pt x="4536" y="0"/>
                    <a:pt x="4534" y="0"/>
                  </a:cubicBezTo>
                  <a:lnTo>
                    <a:pt x="108" y="0"/>
                  </a:lnTo>
                  <a:cubicBezTo>
                    <a:pt x="48" y="0"/>
                    <a:pt x="0" y="48"/>
                    <a:pt x="0" y="106"/>
                  </a:cubicBezTo>
                  <a:lnTo>
                    <a:pt x="0" y="8557"/>
                  </a:lnTo>
                  <a:cubicBezTo>
                    <a:pt x="0" y="8617"/>
                    <a:pt x="48" y="8664"/>
                    <a:pt x="108" y="8664"/>
                  </a:cubicBezTo>
                  <a:lnTo>
                    <a:pt x="6418" y="8664"/>
                  </a:lnTo>
                  <a:cubicBezTo>
                    <a:pt x="6476" y="8660"/>
                    <a:pt x="6520" y="8609"/>
                    <a:pt x="6517" y="8551"/>
                  </a:cubicBezTo>
                  <a:lnTo>
                    <a:pt x="6517" y="1826"/>
                  </a:lnTo>
                  <a:cubicBezTo>
                    <a:pt x="6517" y="1796"/>
                    <a:pt x="6506" y="1768"/>
                    <a:pt x="6483" y="1747"/>
                  </a:cubicBezTo>
                  <a:lnTo>
                    <a:pt x="4607" y="27"/>
                  </a:lnTo>
                  <a:cubicBezTo>
                    <a:pt x="4589" y="10"/>
                    <a:pt x="4564" y="0"/>
                    <a:pt x="4539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37"/>
            <p:cNvSpPr/>
            <p:nvPr/>
          </p:nvSpPr>
          <p:spPr>
            <a:xfrm>
              <a:off x="4664500" y="1708625"/>
              <a:ext cx="58450" cy="50500"/>
            </a:xfrm>
            <a:custGeom>
              <a:avLst/>
              <a:gdLst/>
              <a:ahLst/>
              <a:cxnLst/>
              <a:rect l="l" t="t" r="r" b="b"/>
              <a:pathLst>
                <a:path w="2338" h="2020" extrusionOk="0">
                  <a:moveTo>
                    <a:pt x="460" y="0"/>
                  </a:moveTo>
                  <a:lnTo>
                    <a:pt x="0" y="2019"/>
                  </a:lnTo>
                  <a:lnTo>
                    <a:pt x="0" y="2019"/>
                  </a:lnTo>
                  <a:lnTo>
                    <a:pt x="2338" y="1719"/>
                  </a:lnTo>
                  <a:lnTo>
                    <a:pt x="4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37"/>
            <p:cNvSpPr/>
            <p:nvPr/>
          </p:nvSpPr>
          <p:spPr>
            <a:xfrm>
              <a:off x="4661925" y="1705925"/>
              <a:ext cx="64225" cy="55850"/>
            </a:xfrm>
            <a:custGeom>
              <a:avLst/>
              <a:gdLst/>
              <a:ahLst/>
              <a:cxnLst/>
              <a:rect l="l" t="t" r="r" b="b"/>
              <a:pathLst>
                <a:path w="2569" h="2234" extrusionOk="0">
                  <a:moveTo>
                    <a:pt x="636" y="314"/>
                  </a:moveTo>
                  <a:lnTo>
                    <a:pt x="2208" y="1754"/>
                  </a:lnTo>
                  <a:lnTo>
                    <a:pt x="251" y="2005"/>
                  </a:lnTo>
                  <a:lnTo>
                    <a:pt x="636" y="314"/>
                  </a:lnTo>
                  <a:close/>
                  <a:moveTo>
                    <a:pt x="573" y="1"/>
                  </a:moveTo>
                  <a:cubicBezTo>
                    <a:pt x="562" y="1"/>
                    <a:pt x="551" y="2"/>
                    <a:pt x="541" y="6"/>
                  </a:cubicBezTo>
                  <a:cubicBezTo>
                    <a:pt x="504" y="16"/>
                    <a:pt x="475" y="46"/>
                    <a:pt x="468" y="85"/>
                  </a:cubicBezTo>
                  <a:lnTo>
                    <a:pt x="6" y="2104"/>
                  </a:lnTo>
                  <a:cubicBezTo>
                    <a:pt x="0" y="2138"/>
                    <a:pt x="9" y="2172"/>
                    <a:pt x="33" y="2197"/>
                  </a:cubicBezTo>
                  <a:cubicBezTo>
                    <a:pt x="53" y="2220"/>
                    <a:pt x="81" y="2233"/>
                    <a:pt x="112" y="2233"/>
                  </a:cubicBezTo>
                  <a:lnTo>
                    <a:pt x="2463" y="1932"/>
                  </a:lnTo>
                  <a:cubicBezTo>
                    <a:pt x="2490" y="1929"/>
                    <a:pt x="2512" y="1918"/>
                    <a:pt x="2530" y="1898"/>
                  </a:cubicBezTo>
                  <a:cubicBezTo>
                    <a:pt x="2569" y="1853"/>
                    <a:pt x="2566" y="1786"/>
                    <a:pt x="2521" y="1748"/>
                  </a:cubicBezTo>
                  <a:lnTo>
                    <a:pt x="645" y="28"/>
                  </a:lnTo>
                  <a:cubicBezTo>
                    <a:pt x="625" y="10"/>
                    <a:pt x="599" y="1"/>
                    <a:pt x="573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7"/>
            <p:cNvSpPr/>
            <p:nvPr/>
          </p:nvSpPr>
          <p:spPr>
            <a:xfrm>
              <a:off x="4676000" y="1708625"/>
              <a:ext cx="46950" cy="42975"/>
            </a:xfrm>
            <a:custGeom>
              <a:avLst/>
              <a:gdLst/>
              <a:ahLst/>
              <a:cxnLst/>
              <a:rect l="l" t="t" r="r" b="b"/>
              <a:pathLst>
                <a:path w="1878" h="1719" extrusionOk="0">
                  <a:moveTo>
                    <a:pt x="0" y="0"/>
                  </a:moveTo>
                  <a:lnTo>
                    <a:pt x="0" y="1719"/>
                  </a:lnTo>
                  <a:lnTo>
                    <a:pt x="1878" y="17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37"/>
            <p:cNvSpPr/>
            <p:nvPr/>
          </p:nvSpPr>
          <p:spPr>
            <a:xfrm>
              <a:off x="4673350" y="1705750"/>
              <a:ext cx="52475" cy="48525"/>
            </a:xfrm>
            <a:custGeom>
              <a:avLst/>
              <a:gdLst/>
              <a:ahLst/>
              <a:cxnLst/>
              <a:rect l="l" t="t" r="r" b="b"/>
              <a:pathLst>
                <a:path w="2099" h="1941" extrusionOk="0">
                  <a:moveTo>
                    <a:pt x="213" y="355"/>
                  </a:moveTo>
                  <a:lnTo>
                    <a:pt x="1705" y="1726"/>
                  </a:lnTo>
                  <a:lnTo>
                    <a:pt x="213" y="1726"/>
                  </a:lnTo>
                  <a:lnTo>
                    <a:pt x="213" y="355"/>
                  </a:lnTo>
                  <a:close/>
                  <a:moveTo>
                    <a:pt x="107" y="1"/>
                  </a:moveTo>
                  <a:cubicBezTo>
                    <a:pt x="92" y="1"/>
                    <a:pt x="78" y="3"/>
                    <a:pt x="65" y="10"/>
                  </a:cubicBezTo>
                  <a:cubicBezTo>
                    <a:pt x="26" y="28"/>
                    <a:pt x="1" y="66"/>
                    <a:pt x="1" y="108"/>
                  </a:cubicBezTo>
                  <a:lnTo>
                    <a:pt x="1" y="1834"/>
                  </a:lnTo>
                  <a:cubicBezTo>
                    <a:pt x="1" y="1893"/>
                    <a:pt x="48" y="1941"/>
                    <a:pt x="106" y="1941"/>
                  </a:cubicBezTo>
                  <a:lnTo>
                    <a:pt x="1984" y="1941"/>
                  </a:lnTo>
                  <a:lnTo>
                    <a:pt x="1982" y="1939"/>
                  </a:lnTo>
                  <a:cubicBezTo>
                    <a:pt x="2030" y="1939"/>
                    <a:pt x="2070" y="1910"/>
                    <a:pt x="2084" y="1865"/>
                  </a:cubicBezTo>
                  <a:cubicBezTo>
                    <a:pt x="2098" y="1825"/>
                    <a:pt x="2088" y="1779"/>
                    <a:pt x="2055" y="1749"/>
                  </a:cubicBezTo>
                  <a:lnTo>
                    <a:pt x="179" y="29"/>
                  </a:lnTo>
                  <a:cubicBezTo>
                    <a:pt x="159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37"/>
            <p:cNvSpPr/>
            <p:nvPr/>
          </p:nvSpPr>
          <p:spPr>
            <a:xfrm>
              <a:off x="4592725" y="1779975"/>
              <a:ext cx="95200" cy="5400"/>
            </a:xfrm>
            <a:custGeom>
              <a:avLst/>
              <a:gdLst/>
              <a:ahLst/>
              <a:cxnLst/>
              <a:rect l="l" t="t" r="r" b="b"/>
              <a:pathLst>
                <a:path w="3808" h="216" extrusionOk="0">
                  <a:moveTo>
                    <a:pt x="108" y="1"/>
                  </a:moveTo>
                  <a:cubicBezTo>
                    <a:pt x="48" y="1"/>
                    <a:pt x="0" y="48"/>
                    <a:pt x="0" y="108"/>
                  </a:cubicBezTo>
                  <a:cubicBezTo>
                    <a:pt x="0" y="168"/>
                    <a:pt x="48" y="215"/>
                    <a:pt x="108" y="215"/>
                  </a:cubicBezTo>
                  <a:lnTo>
                    <a:pt x="3705" y="215"/>
                  </a:lnTo>
                  <a:cubicBezTo>
                    <a:pt x="3762" y="212"/>
                    <a:pt x="3808" y="165"/>
                    <a:pt x="3808" y="108"/>
                  </a:cubicBezTo>
                  <a:cubicBezTo>
                    <a:pt x="3808" y="48"/>
                    <a:pt x="3759" y="1"/>
                    <a:pt x="3700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37"/>
            <p:cNvSpPr/>
            <p:nvPr/>
          </p:nvSpPr>
          <p:spPr>
            <a:xfrm>
              <a:off x="4592725" y="1801950"/>
              <a:ext cx="95200" cy="5375"/>
            </a:xfrm>
            <a:custGeom>
              <a:avLst/>
              <a:gdLst/>
              <a:ahLst/>
              <a:cxnLst/>
              <a:rect l="l" t="t" r="r" b="b"/>
              <a:pathLst>
                <a:path w="3808" h="215" extrusionOk="0">
                  <a:moveTo>
                    <a:pt x="108" y="0"/>
                  </a:moveTo>
                  <a:cubicBezTo>
                    <a:pt x="48" y="0"/>
                    <a:pt x="0" y="48"/>
                    <a:pt x="0" y="107"/>
                  </a:cubicBezTo>
                  <a:cubicBezTo>
                    <a:pt x="0" y="167"/>
                    <a:pt x="48" y="215"/>
                    <a:pt x="108" y="215"/>
                  </a:cubicBezTo>
                  <a:lnTo>
                    <a:pt x="3705" y="215"/>
                  </a:lnTo>
                  <a:cubicBezTo>
                    <a:pt x="3762" y="212"/>
                    <a:pt x="3808" y="165"/>
                    <a:pt x="3808" y="107"/>
                  </a:cubicBezTo>
                  <a:cubicBezTo>
                    <a:pt x="3808" y="48"/>
                    <a:pt x="3759" y="0"/>
                    <a:pt x="3700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37"/>
            <p:cNvSpPr/>
            <p:nvPr/>
          </p:nvSpPr>
          <p:spPr>
            <a:xfrm>
              <a:off x="4592725" y="1823975"/>
              <a:ext cx="95200" cy="5350"/>
            </a:xfrm>
            <a:custGeom>
              <a:avLst/>
              <a:gdLst/>
              <a:ahLst/>
              <a:cxnLst/>
              <a:rect l="l" t="t" r="r" b="b"/>
              <a:pathLst>
                <a:path w="3808" h="214" extrusionOk="0">
                  <a:moveTo>
                    <a:pt x="108" y="1"/>
                  </a:moveTo>
                  <a:cubicBezTo>
                    <a:pt x="48" y="1"/>
                    <a:pt x="0" y="48"/>
                    <a:pt x="0" y="108"/>
                  </a:cubicBezTo>
                  <a:cubicBezTo>
                    <a:pt x="0" y="166"/>
                    <a:pt x="48" y="214"/>
                    <a:pt x="108" y="214"/>
                  </a:cubicBezTo>
                  <a:lnTo>
                    <a:pt x="3705" y="214"/>
                  </a:lnTo>
                  <a:cubicBezTo>
                    <a:pt x="3762" y="212"/>
                    <a:pt x="3808" y="164"/>
                    <a:pt x="3808" y="108"/>
                  </a:cubicBezTo>
                  <a:cubicBezTo>
                    <a:pt x="3808" y="48"/>
                    <a:pt x="3759" y="1"/>
                    <a:pt x="3700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37"/>
            <p:cNvSpPr/>
            <p:nvPr/>
          </p:nvSpPr>
          <p:spPr>
            <a:xfrm>
              <a:off x="4592725" y="1845975"/>
              <a:ext cx="95200" cy="5400"/>
            </a:xfrm>
            <a:custGeom>
              <a:avLst/>
              <a:gdLst/>
              <a:ahLst/>
              <a:cxnLst/>
              <a:rect l="l" t="t" r="r" b="b"/>
              <a:pathLst>
                <a:path w="3808" h="216" extrusionOk="0">
                  <a:moveTo>
                    <a:pt x="108" y="1"/>
                  </a:moveTo>
                  <a:cubicBezTo>
                    <a:pt x="48" y="1"/>
                    <a:pt x="0" y="48"/>
                    <a:pt x="0" y="108"/>
                  </a:cubicBezTo>
                  <a:cubicBezTo>
                    <a:pt x="0" y="167"/>
                    <a:pt x="48" y="215"/>
                    <a:pt x="108" y="215"/>
                  </a:cubicBezTo>
                  <a:lnTo>
                    <a:pt x="3705" y="215"/>
                  </a:lnTo>
                  <a:cubicBezTo>
                    <a:pt x="3762" y="212"/>
                    <a:pt x="3808" y="166"/>
                    <a:pt x="3808" y="108"/>
                  </a:cubicBezTo>
                  <a:cubicBezTo>
                    <a:pt x="3808" y="48"/>
                    <a:pt x="3759" y="1"/>
                    <a:pt x="3700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37"/>
            <p:cNvSpPr/>
            <p:nvPr/>
          </p:nvSpPr>
          <p:spPr>
            <a:xfrm>
              <a:off x="4592725" y="1868025"/>
              <a:ext cx="95200" cy="5325"/>
            </a:xfrm>
            <a:custGeom>
              <a:avLst/>
              <a:gdLst/>
              <a:ahLst/>
              <a:cxnLst/>
              <a:rect l="l" t="t" r="r" b="b"/>
              <a:pathLst>
                <a:path w="3808" h="213" extrusionOk="0">
                  <a:moveTo>
                    <a:pt x="108" y="0"/>
                  </a:moveTo>
                  <a:cubicBezTo>
                    <a:pt x="48" y="0"/>
                    <a:pt x="0" y="48"/>
                    <a:pt x="0" y="107"/>
                  </a:cubicBezTo>
                  <a:cubicBezTo>
                    <a:pt x="0" y="165"/>
                    <a:pt x="48" y="213"/>
                    <a:pt x="108" y="213"/>
                  </a:cubicBezTo>
                  <a:lnTo>
                    <a:pt x="3705" y="213"/>
                  </a:lnTo>
                  <a:cubicBezTo>
                    <a:pt x="3762" y="212"/>
                    <a:pt x="3808" y="164"/>
                    <a:pt x="3808" y="107"/>
                  </a:cubicBezTo>
                  <a:cubicBezTo>
                    <a:pt x="3808" y="48"/>
                    <a:pt x="3759" y="0"/>
                    <a:pt x="3700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37"/>
            <p:cNvSpPr/>
            <p:nvPr/>
          </p:nvSpPr>
          <p:spPr>
            <a:xfrm>
              <a:off x="5802925" y="1484825"/>
              <a:ext cx="87550" cy="582625"/>
            </a:xfrm>
            <a:custGeom>
              <a:avLst/>
              <a:gdLst/>
              <a:ahLst/>
              <a:cxnLst/>
              <a:rect l="l" t="t" r="r" b="b"/>
              <a:pathLst>
                <a:path w="3502" h="23305" extrusionOk="0">
                  <a:moveTo>
                    <a:pt x="3394" y="1"/>
                  </a:moveTo>
                  <a:cubicBezTo>
                    <a:pt x="3334" y="1"/>
                    <a:pt x="3287" y="49"/>
                    <a:pt x="3287" y="108"/>
                  </a:cubicBezTo>
                  <a:lnTo>
                    <a:pt x="3287" y="5202"/>
                  </a:lnTo>
                  <a:lnTo>
                    <a:pt x="33" y="8458"/>
                  </a:lnTo>
                  <a:cubicBezTo>
                    <a:pt x="13" y="8477"/>
                    <a:pt x="1" y="8506"/>
                    <a:pt x="1" y="8534"/>
                  </a:cubicBezTo>
                  <a:lnTo>
                    <a:pt x="1" y="23197"/>
                  </a:lnTo>
                  <a:cubicBezTo>
                    <a:pt x="1" y="23257"/>
                    <a:pt x="48" y="23304"/>
                    <a:pt x="108" y="23304"/>
                  </a:cubicBezTo>
                  <a:cubicBezTo>
                    <a:pt x="166" y="23304"/>
                    <a:pt x="214" y="23255"/>
                    <a:pt x="214" y="23197"/>
                  </a:cubicBezTo>
                  <a:lnTo>
                    <a:pt x="214" y="8579"/>
                  </a:lnTo>
                  <a:lnTo>
                    <a:pt x="3468" y="5322"/>
                  </a:lnTo>
                  <a:cubicBezTo>
                    <a:pt x="3489" y="5303"/>
                    <a:pt x="3501" y="5276"/>
                    <a:pt x="3501" y="5248"/>
                  </a:cubicBezTo>
                  <a:lnTo>
                    <a:pt x="3501" y="108"/>
                  </a:lnTo>
                  <a:cubicBezTo>
                    <a:pt x="3501" y="49"/>
                    <a:pt x="3453" y="1"/>
                    <a:pt x="33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37"/>
            <p:cNvSpPr/>
            <p:nvPr/>
          </p:nvSpPr>
          <p:spPr>
            <a:xfrm>
              <a:off x="5857450" y="1699700"/>
              <a:ext cx="66475" cy="350875"/>
            </a:xfrm>
            <a:custGeom>
              <a:avLst/>
              <a:gdLst/>
              <a:ahLst/>
              <a:cxnLst/>
              <a:rect l="l" t="t" r="r" b="b"/>
              <a:pathLst>
                <a:path w="2659" h="14035" extrusionOk="0">
                  <a:moveTo>
                    <a:pt x="2551" y="0"/>
                  </a:moveTo>
                  <a:cubicBezTo>
                    <a:pt x="2493" y="2"/>
                    <a:pt x="2447" y="49"/>
                    <a:pt x="2446" y="107"/>
                  </a:cubicBezTo>
                  <a:lnTo>
                    <a:pt x="2446" y="2509"/>
                  </a:lnTo>
                  <a:lnTo>
                    <a:pt x="34" y="4921"/>
                  </a:lnTo>
                  <a:cubicBezTo>
                    <a:pt x="14" y="4940"/>
                    <a:pt x="2" y="4967"/>
                    <a:pt x="1" y="4995"/>
                  </a:cubicBezTo>
                  <a:lnTo>
                    <a:pt x="1" y="13928"/>
                  </a:lnTo>
                  <a:cubicBezTo>
                    <a:pt x="1" y="13987"/>
                    <a:pt x="50" y="14035"/>
                    <a:pt x="108" y="14035"/>
                  </a:cubicBezTo>
                  <a:cubicBezTo>
                    <a:pt x="166" y="14035"/>
                    <a:pt x="214" y="13989"/>
                    <a:pt x="215" y="13931"/>
                  </a:cubicBezTo>
                  <a:lnTo>
                    <a:pt x="215" y="5042"/>
                  </a:lnTo>
                  <a:lnTo>
                    <a:pt x="2629" y="2628"/>
                  </a:lnTo>
                  <a:cubicBezTo>
                    <a:pt x="2648" y="2607"/>
                    <a:pt x="2659" y="2579"/>
                    <a:pt x="2659" y="2551"/>
                  </a:cubicBezTo>
                  <a:lnTo>
                    <a:pt x="2659" y="107"/>
                  </a:lnTo>
                  <a:cubicBezTo>
                    <a:pt x="2659" y="48"/>
                    <a:pt x="2611" y="0"/>
                    <a:pt x="25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37"/>
            <p:cNvSpPr/>
            <p:nvPr/>
          </p:nvSpPr>
          <p:spPr>
            <a:xfrm>
              <a:off x="5735300" y="1505900"/>
              <a:ext cx="5350" cy="578375"/>
            </a:xfrm>
            <a:custGeom>
              <a:avLst/>
              <a:gdLst/>
              <a:ahLst/>
              <a:cxnLst/>
              <a:rect l="l" t="t" r="r" b="b"/>
              <a:pathLst>
                <a:path w="214" h="23135" extrusionOk="0">
                  <a:moveTo>
                    <a:pt x="106" y="1"/>
                  </a:moveTo>
                  <a:cubicBezTo>
                    <a:pt x="48" y="1"/>
                    <a:pt x="0" y="48"/>
                    <a:pt x="0" y="108"/>
                  </a:cubicBezTo>
                  <a:lnTo>
                    <a:pt x="0" y="23029"/>
                  </a:lnTo>
                  <a:cubicBezTo>
                    <a:pt x="0" y="23087"/>
                    <a:pt x="48" y="23134"/>
                    <a:pt x="106" y="23134"/>
                  </a:cubicBezTo>
                  <a:cubicBezTo>
                    <a:pt x="164" y="23134"/>
                    <a:pt x="212" y="23088"/>
                    <a:pt x="213" y="23030"/>
                  </a:cubicBezTo>
                  <a:lnTo>
                    <a:pt x="213" y="108"/>
                  </a:lnTo>
                  <a:cubicBezTo>
                    <a:pt x="213" y="48"/>
                    <a:pt x="165" y="1"/>
                    <a:pt x="1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37"/>
            <p:cNvSpPr/>
            <p:nvPr/>
          </p:nvSpPr>
          <p:spPr>
            <a:xfrm>
              <a:off x="5725100" y="1498650"/>
              <a:ext cx="26675" cy="26675"/>
            </a:xfrm>
            <a:custGeom>
              <a:avLst/>
              <a:gdLst/>
              <a:ahLst/>
              <a:cxnLst/>
              <a:rect l="l" t="t" r="r" b="b"/>
              <a:pathLst>
                <a:path w="1067" h="1067" extrusionOk="0">
                  <a:moveTo>
                    <a:pt x="533" y="0"/>
                  </a:moveTo>
                  <a:cubicBezTo>
                    <a:pt x="238" y="0"/>
                    <a:pt x="0" y="239"/>
                    <a:pt x="0" y="533"/>
                  </a:cubicBezTo>
                  <a:cubicBezTo>
                    <a:pt x="0" y="828"/>
                    <a:pt x="238" y="1066"/>
                    <a:pt x="533" y="1066"/>
                  </a:cubicBezTo>
                  <a:cubicBezTo>
                    <a:pt x="534" y="1066"/>
                    <a:pt x="535" y="1066"/>
                    <a:pt x="536" y="1066"/>
                  </a:cubicBezTo>
                  <a:cubicBezTo>
                    <a:pt x="828" y="1066"/>
                    <a:pt x="1065" y="830"/>
                    <a:pt x="1066" y="538"/>
                  </a:cubicBezTo>
                  <a:lnTo>
                    <a:pt x="1066" y="533"/>
                  </a:lnTo>
                  <a:cubicBezTo>
                    <a:pt x="1066" y="240"/>
                    <a:pt x="828" y="0"/>
                    <a:pt x="5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37"/>
            <p:cNvSpPr/>
            <p:nvPr/>
          </p:nvSpPr>
          <p:spPr>
            <a:xfrm>
              <a:off x="5873700" y="1474675"/>
              <a:ext cx="26750" cy="26675"/>
            </a:xfrm>
            <a:custGeom>
              <a:avLst/>
              <a:gdLst/>
              <a:ahLst/>
              <a:cxnLst/>
              <a:rect l="l" t="t" r="r" b="b"/>
              <a:pathLst>
                <a:path w="1070" h="1067" extrusionOk="0">
                  <a:moveTo>
                    <a:pt x="535" y="0"/>
                  </a:moveTo>
                  <a:cubicBezTo>
                    <a:pt x="241" y="0"/>
                    <a:pt x="3" y="238"/>
                    <a:pt x="2" y="531"/>
                  </a:cubicBezTo>
                  <a:cubicBezTo>
                    <a:pt x="0" y="825"/>
                    <a:pt x="238" y="1065"/>
                    <a:pt x="533" y="1067"/>
                  </a:cubicBezTo>
                  <a:lnTo>
                    <a:pt x="535" y="1067"/>
                  </a:lnTo>
                  <a:cubicBezTo>
                    <a:pt x="828" y="1067"/>
                    <a:pt x="1066" y="830"/>
                    <a:pt x="1068" y="535"/>
                  </a:cubicBezTo>
                  <a:cubicBezTo>
                    <a:pt x="1069" y="242"/>
                    <a:pt x="831" y="2"/>
                    <a:pt x="538" y="0"/>
                  </a:cubicBezTo>
                  <a:cubicBezTo>
                    <a:pt x="537" y="0"/>
                    <a:pt x="536" y="0"/>
                    <a:pt x="5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37"/>
            <p:cNvSpPr/>
            <p:nvPr/>
          </p:nvSpPr>
          <p:spPr>
            <a:xfrm>
              <a:off x="5907975" y="1683350"/>
              <a:ext cx="26675" cy="26675"/>
            </a:xfrm>
            <a:custGeom>
              <a:avLst/>
              <a:gdLst/>
              <a:ahLst/>
              <a:cxnLst/>
              <a:rect l="l" t="t" r="r" b="b"/>
              <a:pathLst>
                <a:path w="1067" h="1067" extrusionOk="0">
                  <a:moveTo>
                    <a:pt x="533" y="0"/>
                  </a:moveTo>
                  <a:cubicBezTo>
                    <a:pt x="239" y="0"/>
                    <a:pt x="0" y="239"/>
                    <a:pt x="0" y="534"/>
                  </a:cubicBezTo>
                  <a:cubicBezTo>
                    <a:pt x="0" y="828"/>
                    <a:pt x="239" y="1067"/>
                    <a:pt x="533" y="1067"/>
                  </a:cubicBezTo>
                  <a:cubicBezTo>
                    <a:pt x="828" y="1067"/>
                    <a:pt x="1066" y="828"/>
                    <a:pt x="1066" y="534"/>
                  </a:cubicBezTo>
                  <a:cubicBezTo>
                    <a:pt x="1066" y="239"/>
                    <a:pt x="828" y="0"/>
                    <a:pt x="5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37"/>
            <p:cNvSpPr/>
            <p:nvPr/>
          </p:nvSpPr>
          <p:spPr>
            <a:xfrm>
              <a:off x="4235525" y="2329325"/>
              <a:ext cx="1972600" cy="5375"/>
            </a:xfrm>
            <a:custGeom>
              <a:avLst/>
              <a:gdLst/>
              <a:ahLst/>
              <a:cxnLst/>
              <a:rect l="l" t="t" r="r" b="b"/>
              <a:pathLst>
                <a:path w="78904" h="215" extrusionOk="0">
                  <a:moveTo>
                    <a:pt x="106" y="0"/>
                  </a:moveTo>
                  <a:cubicBezTo>
                    <a:pt x="48" y="0"/>
                    <a:pt x="1" y="48"/>
                    <a:pt x="1" y="108"/>
                  </a:cubicBezTo>
                  <a:cubicBezTo>
                    <a:pt x="1" y="167"/>
                    <a:pt x="48" y="215"/>
                    <a:pt x="106" y="215"/>
                  </a:cubicBezTo>
                  <a:lnTo>
                    <a:pt x="78798" y="215"/>
                  </a:lnTo>
                  <a:cubicBezTo>
                    <a:pt x="78856" y="215"/>
                    <a:pt x="78904" y="167"/>
                    <a:pt x="78904" y="108"/>
                  </a:cubicBezTo>
                  <a:cubicBezTo>
                    <a:pt x="78904" y="48"/>
                    <a:pt x="78856" y="0"/>
                    <a:pt x="78798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8B4ECC1-D337-73EC-1CC3-71F139A6FF12}"/>
              </a:ext>
            </a:extLst>
          </p:cNvPr>
          <p:cNvSpPr txBox="1"/>
          <p:nvPr/>
        </p:nvSpPr>
        <p:spPr>
          <a:xfrm>
            <a:off x="2128432" y="351321"/>
            <a:ext cx="47105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 dirty="0">
                <a:solidFill>
                  <a:schemeClr val="dk1"/>
                </a:solidFill>
                <a:latin typeface="Maven Pro" panose="020B0604020202020204" charset="0"/>
                <a:ea typeface="Open Sans"/>
                <a:cs typeface="Open Sans"/>
                <a:sym typeface="Open Sans"/>
              </a:rPr>
              <a:t>Staffs Web Meetup at Codeweavers</a:t>
            </a:r>
          </a:p>
        </p:txBody>
      </p:sp>
      <p:pic>
        <p:nvPicPr>
          <p:cNvPr id="3" name="Picture 2" descr="LJMU - Login">
            <a:extLst>
              <a:ext uri="{FF2B5EF4-FFF2-40B4-BE49-F238E27FC236}">
                <a16:creationId xmlns:a16="http://schemas.microsoft.com/office/drawing/2014/main" id="{D3122D76-B73B-C2B2-63AC-ABFDC648BD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4686" y="23089"/>
            <a:ext cx="1746736" cy="5273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B324AD-E200-3A9D-9197-DEEA0133BE5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1500" t="38518" r="14666" b="36444"/>
          <a:stretch>
            <a:fillRect/>
          </a:stretch>
        </p:blipFill>
        <p:spPr>
          <a:xfrm>
            <a:off x="0" y="23089"/>
            <a:ext cx="1173092" cy="6931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3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Table of contents</a:t>
            </a:r>
            <a:endParaRPr/>
          </a:p>
        </p:txBody>
      </p:sp>
      <p:sp>
        <p:nvSpPr>
          <p:cNvPr id="662" name="Google Shape;662;p39"/>
          <p:cNvSpPr txBox="1">
            <a:spLocks noGrp="1"/>
          </p:cNvSpPr>
          <p:nvPr>
            <p:ph type="subTitle" idx="3"/>
          </p:nvPr>
        </p:nvSpPr>
        <p:spPr>
          <a:xfrm>
            <a:off x="720000" y="4031300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Skills and Roles in Demand</a:t>
            </a:r>
            <a:endParaRPr sz="1600" dirty="0"/>
          </a:p>
        </p:txBody>
      </p:sp>
      <p:sp>
        <p:nvSpPr>
          <p:cNvPr id="663" name="Google Shape;663;p39"/>
          <p:cNvSpPr txBox="1">
            <a:spLocks noGrp="1"/>
          </p:cNvSpPr>
          <p:nvPr>
            <p:ph type="subTitle" idx="1"/>
          </p:nvPr>
        </p:nvSpPr>
        <p:spPr>
          <a:xfrm>
            <a:off x="720000" y="2209193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</a:t>
            </a:r>
            <a:r>
              <a:rPr lang="en" dirty="0"/>
              <a:t>omponents and Types</a:t>
            </a:r>
            <a:endParaRPr dirty="0"/>
          </a:p>
        </p:txBody>
      </p:sp>
      <p:sp>
        <p:nvSpPr>
          <p:cNvPr id="664" name="Google Shape;664;p39"/>
          <p:cNvSpPr txBox="1">
            <a:spLocks noGrp="1"/>
          </p:cNvSpPr>
          <p:nvPr>
            <p:ph type="subTitle" idx="2"/>
          </p:nvPr>
        </p:nvSpPr>
        <p:spPr>
          <a:xfrm>
            <a:off x="3419271" y="2209193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Working, Catgorisation and  Benefits</a:t>
            </a:r>
            <a:endParaRPr dirty="0"/>
          </a:p>
        </p:txBody>
      </p:sp>
      <p:sp>
        <p:nvSpPr>
          <p:cNvPr id="665" name="Google Shape;665;p39"/>
          <p:cNvSpPr txBox="1">
            <a:spLocks noGrp="1"/>
          </p:cNvSpPr>
          <p:nvPr>
            <p:ph type="subTitle" idx="4"/>
          </p:nvPr>
        </p:nvSpPr>
        <p:spPr>
          <a:xfrm>
            <a:off x="3419271" y="4031300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Implementation, Tools &amp; Platforms</a:t>
            </a:r>
            <a:endParaRPr dirty="0"/>
          </a:p>
        </p:txBody>
      </p:sp>
      <p:sp>
        <p:nvSpPr>
          <p:cNvPr id="666" name="Google Shape;666;p39"/>
          <p:cNvSpPr txBox="1">
            <a:spLocks noGrp="1"/>
          </p:cNvSpPr>
          <p:nvPr>
            <p:ph type="title" idx="5"/>
          </p:nvPr>
        </p:nvSpPr>
        <p:spPr>
          <a:xfrm>
            <a:off x="1505400" y="1245075"/>
            <a:ext cx="734700" cy="63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667" name="Google Shape;667;p39"/>
          <p:cNvSpPr txBox="1">
            <a:spLocks noGrp="1"/>
          </p:cNvSpPr>
          <p:nvPr>
            <p:ph type="title" idx="6"/>
          </p:nvPr>
        </p:nvSpPr>
        <p:spPr>
          <a:xfrm>
            <a:off x="1505400" y="3066797"/>
            <a:ext cx="734700" cy="63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668" name="Google Shape;668;p39"/>
          <p:cNvSpPr txBox="1">
            <a:spLocks noGrp="1"/>
          </p:cNvSpPr>
          <p:nvPr>
            <p:ph type="title" idx="7"/>
          </p:nvPr>
        </p:nvSpPr>
        <p:spPr>
          <a:xfrm>
            <a:off x="4204671" y="1245075"/>
            <a:ext cx="734700" cy="63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669" name="Google Shape;669;p39"/>
          <p:cNvSpPr txBox="1">
            <a:spLocks noGrp="1"/>
          </p:cNvSpPr>
          <p:nvPr>
            <p:ph type="title" idx="8"/>
          </p:nvPr>
        </p:nvSpPr>
        <p:spPr>
          <a:xfrm>
            <a:off x="4204671" y="3066797"/>
            <a:ext cx="734700" cy="63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sp>
        <p:nvSpPr>
          <p:cNvPr id="670" name="Google Shape;670;p39"/>
          <p:cNvSpPr txBox="1">
            <a:spLocks noGrp="1"/>
          </p:cNvSpPr>
          <p:nvPr>
            <p:ph type="subTitle" idx="9"/>
          </p:nvPr>
        </p:nvSpPr>
        <p:spPr>
          <a:xfrm>
            <a:off x="720000" y="1877312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Digital Twin</a:t>
            </a:r>
            <a:endParaRPr dirty="0"/>
          </a:p>
        </p:txBody>
      </p:sp>
      <p:sp>
        <p:nvSpPr>
          <p:cNvPr id="671" name="Google Shape;671;p39"/>
          <p:cNvSpPr txBox="1">
            <a:spLocks noGrp="1"/>
          </p:cNvSpPr>
          <p:nvPr>
            <p:ph type="subTitle" idx="13"/>
          </p:nvPr>
        </p:nvSpPr>
        <p:spPr>
          <a:xfrm>
            <a:off x="3419271" y="1877312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DT Mechanics</a:t>
            </a:r>
            <a:endParaRPr dirty="0"/>
          </a:p>
        </p:txBody>
      </p:sp>
      <p:sp>
        <p:nvSpPr>
          <p:cNvPr id="672" name="Google Shape;672;p39"/>
          <p:cNvSpPr txBox="1">
            <a:spLocks noGrp="1"/>
          </p:cNvSpPr>
          <p:nvPr>
            <p:ph type="subTitle" idx="14"/>
          </p:nvPr>
        </p:nvSpPr>
        <p:spPr>
          <a:xfrm>
            <a:off x="523117" y="3698897"/>
            <a:ext cx="2699271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UK Job Market</a:t>
            </a:r>
            <a:endParaRPr dirty="0"/>
          </a:p>
        </p:txBody>
      </p:sp>
      <p:sp>
        <p:nvSpPr>
          <p:cNvPr id="673" name="Google Shape;673;p39"/>
          <p:cNvSpPr txBox="1">
            <a:spLocks noGrp="1"/>
          </p:cNvSpPr>
          <p:nvPr>
            <p:ph type="subTitle" idx="15"/>
          </p:nvPr>
        </p:nvSpPr>
        <p:spPr>
          <a:xfrm>
            <a:off x="3419270" y="3698900"/>
            <a:ext cx="2502343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Start up Guide</a:t>
            </a:r>
            <a:endParaRPr dirty="0"/>
          </a:p>
        </p:txBody>
      </p:sp>
      <p:sp>
        <p:nvSpPr>
          <p:cNvPr id="674" name="Google Shape;674;p39"/>
          <p:cNvSpPr txBox="1">
            <a:spLocks noGrp="1"/>
          </p:cNvSpPr>
          <p:nvPr>
            <p:ph type="subTitle" idx="16"/>
          </p:nvPr>
        </p:nvSpPr>
        <p:spPr>
          <a:xfrm>
            <a:off x="6118546" y="2209193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Industry Use cases and AI Integration</a:t>
            </a:r>
            <a:endParaRPr dirty="0"/>
          </a:p>
        </p:txBody>
      </p:sp>
      <p:sp>
        <p:nvSpPr>
          <p:cNvPr id="675" name="Google Shape;675;p39"/>
          <p:cNvSpPr txBox="1">
            <a:spLocks noGrp="1"/>
          </p:cNvSpPr>
          <p:nvPr>
            <p:ph type="subTitle" idx="17"/>
          </p:nvPr>
        </p:nvSpPr>
        <p:spPr>
          <a:xfrm>
            <a:off x="6118545" y="4031300"/>
            <a:ext cx="2408927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Challenges, Considerations and Future</a:t>
            </a:r>
            <a:endParaRPr dirty="0"/>
          </a:p>
        </p:txBody>
      </p:sp>
      <p:sp>
        <p:nvSpPr>
          <p:cNvPr id="676" name="Google Shape;676;p39"/>
          <p:cNvSpPr txBox="1">
            <a:spLocks noGrp="1"/>
          </p:cNvSpPr>
          <p:nvPr>
            <p:ph type="title" idx="18"/>
          </p:nvPr>
        </p:nvSpPr>
        <p:spPr>
          <a:xfrm>
            <a:off x="6903946" y="1245074"/>
            <a:ext cx="734700" cy="63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677" name="Google Shape;677;p39"/>
          <p:cNvSpPr txBox="1">
            <a:spLocks noGrp="1"/>
          </p:cNvSpPr>
          <p:nvPr>
            <p:ph type="title" idx="19"/>
          </p:nvPr>
        </p:nvSpPr>
        <p:spPr>
          <a:xfrm>
            <a:off x="6903946" y="3066800"/>
            <a:ext cx="734700" cy="63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06</a:t>
            </a:r>
            <a:endParaRPr/>
          </a:p>
        </p:txBody>
      </p:sp>
      <p:sp>
        <p:nvSpPr>
          <p:cNvPr id="678" name="Google Shape;678;p39"/>
          <p:cNvSpPr txBox="1">
            <a:spLocks noGrp="1"/>
          </p:cNvSpPr>
          <p:nvPr>
            <p:ph type="subTitle" idx="20"/>
          </p:nvPr>
        </p:nvSpPr>
        <p:spPr>
          <a:xfrm>
            <a:off x="6029835" y="1877312"/>
            <a:ext cx="2827561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DT Applicability</a:t>
            </a:r>
            <a:endParaRPr dirty="0"/>
          </a:p>
        </p:txBody>
      </p:sp>
      <p:sp>
        <p:nvSpPr>
          <p:cNvPr id="679" name="Google Shape;679;p39"/>
          <p:cNvSpPr txBox="1">
            <a:spLocks noGrp="1"/>
          </p:cNvSpPr>
          <p:nvPr>
            <p:ph type="subTitle" idx="21"/>
          </p:nvPr>
        </p:nvSpPr>
        <p:spPr>
          <a:xfrm>
            <a:off x="6118546" y="369890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Way Forward</a:t>
            </a:r>
            <a:endParaRPr dirty="0"/>
          </a:p>
        </p:txBody>
      </p:sp>
      <p:pic>
        <p:nvPicPr>
          <p:cNvPr id="2" name="Picture 1" descr="LJMU - Login">
            <a:extLst>
              <a:ext uri="{FF2B5EF4-FFF2-40B4-BE49-F238E27FC236}">
                <a16:creationId xmlns:a16="http://schemas.microsoft.com/office/drawing/2014/main" id="{341A2BF7-5994-6177-1E10-2A06D01584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4686" y="23089"/>
            <a:ext cx="1746736" cy="52736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42"/>
          <p:cNvSpPr txBox="1">
            <a:spLocks noGrp="1"/>
          </p:cNvSpPr>
          <p:nvPr>
            <p:ph type="subTitle" idx="2"/>
          </p:nvPr>
        </p:nvSpPr>
        <p:spPr>
          <a:xfrm>
            <a:off x="441728" y="1112200"/>
            <a:ext cx="7704000" cy="219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/>
              <a:t>Concept introduced as </a:t>
            </a:r>
            <a:r>
              <a:rPr lang="en-GB" dirty="0">
                <a:highlight>
                  <a:srgbClr val="FFFF00"/>
                </a:highlight>
              </a:rPr>
              <a:t>Mirroring Technology in 1960s by NASA </a:t>
            </a:r>
            <a:r>
              <a:rPr lang="en-GB" dirty="0"/>
              <a:t>to simulate systems for monitoring aircraft conditions.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dirty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/>
              <a:t>Digital Twin is a virtual copy of something existing in the real world.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Examples: </a:t>
            </a:r>
          </a:p>
          <a:p>
            <a:pPr marL="482600" indent="-342900">
              <a:buFont typeface="+mj-lt"/>
              <a:buAutoNum type="arabicPeriod"/>
            </a:pPr>
            <a:r>
              <a:rPr lang="en-GB" dirty="0"/>
              <a:t>Product twins (e.g., engines, cars)</a:t>
            </a:r>
          </a:p>
          <a:p>
            <a:pPr marL="482600" indent="-342900">
              <a:buFont typeface="+mj-lt"/>
              <a:buAutoNum type="arabicPeriod"/>
            </a:pPr>
            <a:r>
              <a:rPr lang="en-GB" dirty="0"/>
              <a:t>Process twins (e.g., manufacturing lines)</a:t>
            </a:r>
          </a:p>
          <a:p>
            <a:pPr marL="482600" indent="-342900">
              <a:buFont typeface="+mj-lt"/>
              <a:buAutoNum type="arabicPeriod"/>
            </a:pPr>
            <a:r>
              <a:rPr lang="en-GB" dirty="0"/>
              <a:t>System twins (e.g., smart cities, buildings)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dirty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/>
              <a:t>Components</a:t>
            </a:r>
          </a:p>
          <a:p>
            <a:pPr marL="482600" indent="-342900">
              <a:buFont typeface="+mj-lt"/>
              <a:buAutoNum type="arabicPeriod"/>
            </a:pPr>
            <a:r>
              <a:rPr lang="en-GB" dirty="0"/>
              <a:t>Real-world entity</a:t>
            </a:r>
          </a:p>
          <a:p>
            <a:pPr marL="482600" indent="-342900">
              <a:buFont typeface="+mj-lt"/>
              <a:buAutoNum type="arabicPeriod"/>
            </a:pPr>
            <a:r>
              <a:rPr lang="en-GB" dirty="0"/>
              <a:t>Digital counterpart</a:t>
            </a:r>
          </a:p>
          <a:p>
            <a:pPr marL="482600" indent="-342900">
              <a:buFont typeface="+mj-lt"/>
              <a:buAutoNum type="arabicPeriod"/>
            </a:pPr>
            <a:r>
              <a:rPr lang="en-GB" dirty="0"/>
              <a:t>Data connection (IoT, sensors, cloud)</a:t>
            </a:r>
          </a:p>
          <a:p>
            <a:pPr marL="482600" indent="-342900">
              <a:buFont typeface="+mj-lt"/>
              <a:buAutoNum type="arabicPeriod"/>
            </a:pPr>
            <a:endParaRPr lang="en-GB" dirty="0"/>
          </a:p>
          <a:p>
            <a:pPr marL="139700" indent="0"/>
            <a:endParaRPr lang="en-GB" dirty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dirty="0"/>
          </a:p>
        </p:txBody>
      </p:sp>
      <p:grpSp>
        <p:nvGrpSpPr>
          <p:cNvPr id="1275" name="Google Shape;1275;p42"/>
          <p:cNvGrpSpPr/>
          <p:nvPr/>
        </p:nvGrpSpPr>
        <p:grpSpPr>
          <a:xfrm>
            <a:off x="7421075" y="539500"/>
            <a:ext cx="1009703" cy="130500"/>
            <a:chOff x="5461400" y="616025"/>
            <a:chExt cx="1009703" cy="130500"/>
          </a:xfrm>
        </p:grpSpPr>
        <p:sp>
          <p:nvSpPr>
            <p:cNvPr id="1276" name="Google Shape;1276;p42"/>
            <p:cNvSpPr/>
            <p:nvPr/>
          </p:nvSpPr>
          <p:spPr>
            <a:xfrm>
              <a:off x="5461400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42"/>
            <p:cNvSpPr/>
            <p:nvPr/>
          </p:nvSpPr>
          <p:spPr>
            <a:xfrm>
              <a:off x="5681201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42"/>
            <p:cNvSpPr/>
            <p:nvPr/>
          </p:nvSpPr>
          <p:spPr>
            <a:xfrm>
              <a:off x="5901002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42"/>
            <p:cNvSpPr/>
            <p:nvPr/>
          </p:nvSpPr>
          <p:spPr>
            <a:xfrm>
              <a:off x="61208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42"/>
            <p:cNvSpPr/>
            <p:nvPr/>
          </p:nvSpPr>
          <p:spPr>
            <a:xfrm>
              <a:off x="63406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26" name="Picture 2" descr="Exploring the Power of Digital Twins: Part 1 - Understanding the Basics">
            <a:extLst>
              <a:ext uri="{FF2B5EF4-FFF2-40B4-BE49-F238E27FC236}">
                <a16:creationId xmlns:a16="http://schemas.microsoft.com/office/drawing/2014/main" id="{3BE3B497-57BB-4A99-ACAE-305AA033B6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7" t="16000" r="5039" b="16792"/>
          <a:stretch>
            <a:fillRect/>
          </a:stretch>
        </p:blipFill>
        <p:spPr bwMode="auto">
          <a:xfrm>
            <a:off x="4452096" y="2571750"/>
            <a:ext cx="4636486" cy="1721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1272;p42">
            <a:extLst>
              <a:ext uri="{FF2B5EF4-FFF2-40B4-BE49-F238E27FC236}">
                <a16:creationId xmlns:a16="http://schemas.microsoft.com/office/drawing/2014/main" id="{EDBF1733-98CB-6817-7341-FD8C902A18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6778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Digital Twin</a:t>
            </a:r>
            <a:br>
              <a:rPr lang="en" dirty="0"/>
            </a:br>
            <a:r>
              <a:rPr lang="en" dirty="0"/>
              <a:t> </a:t>
            </a:r>
            <a:endParaRPr dirty="0"/>
          </a:p>
        </p:txBody>
      </p:sp>
      <p:sp>
        <p:nvSpPr>
          <p:cNvPr id="4" name="Google Shape;666;p39">
            <a:extLst>
              <a:ext uri="{FF2B5EF4-FFF2-40B4-BE49-F238E27FC236}">
                <a16:creationId xmlns:a16="http://schemas.microsoft.com/office/drawing/2014/main" id="{7EE71782-3DFF-997F-4A48-DF59D57D0D40}"/>
              </a:ext>
            </a:extLst>
          </p:cNvPr>
          <p:cNvSpPr txBox="1">
            <a:spLocks/>
          </p:cNvSpPr>
          <p:nvPr/>
        </p:nvSpPr>
        <p:spPr>
          <a:xfrm>
            <a:off x="0" y="37900"/>
            <a:ext cx="734700" cy="63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ts val="3000"/>
            </a:pPr>
            <a:r>
              <a:rPr lang="en" sz="3000" dirty="0">
                <a:solidFill>
                  <a:schemeClr val="accent1"/>
                </a:solidFill>
                <a:latin typeface="MuseoModerno Medium"/>
                <a:sym typeface="MuseoModerno Medium"/>
              </a:rPr>
              <a:t>01</a:t>
            </a:r>
          </a:p>
        </p:txBody>
      </p:sp>
      <p:pic>
        <p:nvPicPr>
          <p:cNvPr id="2" name="Picture 1" descr="LJMU - Login">
            <a:extLst>
              <a:ext uri="{FF2B5EF4-FFF2-40B4-BE49-F238E27FC236}">
                <a16:creationId xmlns:a16="http://schemas.microsoft.com/office/drawing/2014/main" id="{E971833E-F2F2-231B-6E09-52326A6CEE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4686" y="23089"/>
            <a:ext cx="1746736" cy="52736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71">
          <a:extLst>
            <a:ext uri="{FF2B5EF4-FFF2-40B4-BE49-F238E27FC236}">
              <a16:creationId xmlns:a16="http://schemas.microsoft.com/office/drawing/2014/main" id="{D1CF7728-6709-D5C7-1527-D9E01DA67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42">
            <a:extLst>
              <a:ext uri="{FF2B5EF4-FFF2-40B4-BE49-F238E27FC236}">
                <a16:creationId xmlns:a16="http://schemas.microsoft.com/office/drawing/2014/main" id="{0F923413-A3D0-F3C6-AD50-B0AFDBB094EB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328087" y="857036"/>
            <a:ext cx="8501382" cy="219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GB" b="1" dirty="0">
                <a:cs typeface="Arial"/>
                <a:sym typeface="Arial"/>
              </a:rPr>
              <a:t>TYPES</a:t>
            </a:r>
          </a:p>
          <a:p>
            <a:pPr marL="285750" lvl="0" indent="-28575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1E1E1E"/>
                </a:solidFill>
                <a:latin typeface="FK Grotesk Regular"/>
                <a:cs typeface="Arial"/>
                <a:sym typeface="Arial"/>
              </a:rPr>
              <a:t>Based on the level of integration of technology with real world.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dirty="0"/>
          </a:p>
        </p:txBody>
      </p:sp>
      <p:grpSp>
        <p:nvGrpSpPr>
          <p:cNvPr id="1275" name="Google Shape;1275;p42">
            <a:extLst>
              <a:ext uri="{FF2B5EF4-FFF2-40B4-BE49-F238E27FC236}">
                <a16:creationId xmlns:a16="http://schemas.microsoft.com/office/drawing/2014/main" id="{44805E73-4D5B-0DFB-850E-2C23A0990D18}"/>
              </a:ext>
            </a:extLst>
          </p:cNvPr>
          <p:cNvGrpSpPr/>
          <p:nvPr/>
        </p:nvGrpSpPr>
        <p:grpSpPr>
          <a:xfrm>
            <a:off x="7421075" y="539500"/>
            <a:ext cx="1009703" cy="130500"/>
            <a:chOff x="5461400" y="616025"/>
            <a:chExt cx="1009703" cy="130500"/>
          </a:xfrm>
        </p:grpSpPr>
        <p:sp>
          <p:nvSpPr>
            <p:cNvPr id="1276" name="Google Shape;1276;p42">
              <a:extLst>
                <a:ext uri="{FF2B5EF4-FFF2-40B4-BE49-F238E27FC236}">
                  <a16:creationId xmlns:a16="http://schemas.microsoft.com/office/drawing/2014/main" id="{A2A483AA-A8E3-967B-4EB6-ACF8BBC6D384}"/>
                </a:ext>
              </a:extLst>
            </p:cNvPr>
            <p:cNvSpPr/>
            <p:nvPr/>
          </p:nvSpPr>
          <p:spPr>
            <a:xfrm>
              <a:off x="5461400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42">
              <a:extLst>
                <a:ext uri="{FF2B5EF4-FFF2-40B4-BE49-F238E27FC236}">
                  <a16:creationId xmlns:a16="http://schemas.microsoft.com/office/drawing/2014/main" id="{7059E30E-88C7-3C62-5CE7-BC1F66317E78}"/>
                </a:ext>
              </a:extLst>
            </p:cNvPr>
            <p:cNvSpPr/>
            <p:nvPr/>
          </p:nvSpPr>
          <p:spPr>
            <a:xfrm>
              <a:off x="5681201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42">
              <a:extLst>
                <a:ext uri="{FF2B5EF4-FFF2-40B4-BE49-F238E27FC236}">
                  <a16:creationId xmlns:a16="http://schemas.microsoft.com/office/drawing/2014/main" id="{DC55900C-B5CB-1D32-7823-0E4CFA8F2F25}"/>
                </a:ext>
              </a:extLst>
            </p:cNvPr>
            <p:cNvSpPr/>
            <p:nvPr/>
          </p:nvSpPr>
          <p:spPr>
            <a:xfrm>
              <a:off x="5901002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42">
              <a:extLst>
                <a:ext uri="{FF2B5EF4-FFF2-40B4-BE49-F238E27FC236}">
                  <a16:creationId xmlns:a16="http://schemas.microsoft.com/office/drawing/2014/main" id="{7CF1C951-A920-0FD6-2C3E-E0078379D26A}"/>
                </a:ext>
              </a:extLst>
            </p:cNvPr>
            <p:cNvSpPr/>
            <p:nvPr/>
          </p:nvSpPr>
          <p:spPr>
            <a:xfrm>
              <a:off x="61208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42">
              <a:extLst>
                <a:ext uri="{FF2B5EF4-FFF2-40B4-BE49-F238E27FC236}">
                  <a16:creationId xmlns:a16="http://schemas.microsoft.com/office/drawing/2014/main" id="{970B4F55-BB1E-F7CE-DB3C-29557E897B90}"/>
                </a:ext>
              </a:extLst>
            </p:cNvPr>
            <p:cNvSpPr/>
            <p:nvPr/>
          </p:nvSpPr>
          <p:spPr>
            <a:xfrm>
              <a:off x="63406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Google Shape;1272;p42">
            <a:extLst>
              <a:ext uri="{FF2B5EF4-FFF2-40B4-BE49-F238E27FC236}">
                <a16:creationId xmlns:a16="http://schemas.microsoft.com/office/drawing/2014/main" id="{80294BBC-B196-F316-FBB2-747EC7EB34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6778" y="0"/>
            <a:ext cx="7704000" cy="2701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Digital Twin</a:t>
            </a:r>
            <a:endParaRPr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FD2EC3C-B9F6-C7B9-66AB-C31199DF6F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987" y="1484168"/>
            <a:ext cx="6525491" cy="2516557"/>
          </a:xfrm>
          <a:prstGeom prst="rect">
            <a:avLst/>
          </a:prstGeom>
        </p:spPr>
      </p:pic>
      <p:sp>
        <p:nvSpPr>
          <p:cNvPr id="13" name="Google Shape;666;p39">
            <a:extLst>
              <a:ext uri="{FF2B5EF4-FFF2-40B4-BE49-F238E27FC236}">
                <a16:creationId xmlns:a16="http://schemas.microsoft.com/office/drawing/2014/main" id="{1D66758F-DF73-DBC0-8DED-41F34DA9D9CB}"/>
              </a:ext>
            </a:extLst>
          </p:cNvPr>
          <p:cNvSpPr txBox="1">
            <a:spLocks/>
          </p:cNvSpPr>
          <p:nvPr/>
        </p:nvSpPr>
        <p:spPr>
          <a:xfrm>
            <a:off x="0" y="37900"/>
            <a:ext cx="734700" cy="63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ts val="3000"/>
            </a:pPr>
            <a:r>
              <a:rPr lang="en" sz="3000" dirty="0">
                <a:solidFill>
                  <a:schemeClr val="accent1"/>
                </a:solidFill>
                <a:latin typeface="MuseoModerno Medium"/>
                <a:sym typeface="MuseoModerno Medium"/>
              </a:rPr>
              <a:t>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DEF9FE-FF7C-0A7A-2A3B-FD739CE98A18}"/>
              </a:ext>
            </a:extLst>
          </p:cNvPr>
          <p:cNvSpPr txBox="1"/>
          <p:nvPr/>
        </p:nvSpPr>
        <p:spPr>
          <a:xfrm>
            <a:off x="328087" y="3900983"/>
            <a:ext cx="8670440" cy="812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ts val="1400"/>
            </a:pPr>
            <a:r>
              <a:rPr lang="en-GB" b="1" dirty="0">
                <a:solidFill>
                  <a:schemeClr val="dk1"/>
                </a:solidFill>
                <a:latin typeface="Maven Pro"/>
              </a:rPr>
              <a:t>Development Process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400"/>
            </a:pPr>
            <a:r>
              <a:rPr lang="en-GB" b="1" dirty="0">
                <a:solidFill>
                  <a:srgbClr val="FF0000"/>
                </a:solidFill>
                <a:latin typeface="Maven Pro"/>
              </a:rPr>
              <a:t>Scan the Asset </a:t>
            </a:r>
            <a:r>
              <a:rPr lang="en-GB" b="1" dirty="0">
                <a:solidFill>
                  <a:srgbClr val="FF0000"/>
                </a:solidFill>
                <a:latin typeface="Maven Pro"/>
                <a:sym typeface="Wingdings" panose="05000000000000000000" pitchFamily="2" charset="2"/>
              </a:rPr>
              <a:t> Generate 3D Data Model  Develop an Analytical Model  Test  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400"/>
            </a:pPr>
            <a:r>
              <a:rPr lang="en-GB" b="1" dirty="0">
                <a:solidFill>
                  <a:srgbClr val="FF0000"/>
                </a:solidFill>
                <a:latin typeface="Maven Pro"/>
                <a:sym typeface="Wingdings" panose="05000000000000000000" pitchFamily="2" charset="2"/>
              </a:rPr>
              <a:t>Scale up the DT</a:t>
            </a:r>
            <a:endParaRPr lang="en-GB" b="1" dirty="0">
              <a:solidFill>
                <a:srgbClr val="FF0000"/>
              </a:solidFill>
              <a:latin typeface="Maven Pro"/>
            </a:endParaRPr>
          </a:p>
        </p:txBody>
      </p:sp>
      <p:pic>
        <p:nvPicPr>
          <p:cNvPr id="2" name="Picture 1" descr="LJMU - Login">
            <a:extLst>
              <a:ext uri="{FF2B5EF4-FFF2-40B4-BE49-F238E27FC236}">
                <a16:creationId xmlns:a16="http://schemas.microsoft.com/office/drawing/2014/main" id="{21EB736B-7487-0BBA-DC0D-72EDB57BFB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4686" y="23089"/>
            <a:ext cx="1746736" cy="52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981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71">
          <a:extLst>
            <a:ext uri="{FF2B5EF4-FFF2-40B4-BE49-F238E27FC236}">
              <a16:creationId xmlns:a16="http://schemas.microsoft.com/office/drawing/2014/main" id="{82909C20-A5C6-32D2-2ABE-38809BF8C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Google Shape;1272;p42">
            <a:extLst>
              <a:ext uri="{FF2B5EF4-FFF2-40B4-BE49-F238E27FC236}">
                <a16:creationId xmlns:a16="http://schemas.microsoft.com/office/drawing/2014/main" id="{7C5393D6-588F-B681-AEAD-A068A68783F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6778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DT Mechanics</a:t>
            </a:r>
            <a:br>
              <a:rPr lang="en" dirty="0"/>
            </a:br>
            <a:r>
              <a:rPr lang="en" sz="2400" dirty="0"/>
              <a:t>How it works?  </a:t>
            </a:r>
            <a:endParaRPr dirty="0"/>
          </a:p>
        </p:txBody>
      </p:sp>
      <p:sp>
        <p:nvSpPr>
          <p:cNvPr id="1274" name="Google Shape;1274;p42">
            <a:extLst>
              <a:ext uri="{FF2B5EF4-FFF2-40B4-BE49-F238E27FC236}">
                <a16:creationId xmlns:a16="http://schemas.microsoft.com/office/drawing/2014/main" id="{19B31CE5-B339-C26F-5412-CF625203A0E8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441728" y="1112200"/>
            <a:ext cx="7704000" cy="219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82600" lvl="0" indent="-342900">
              <a:buFont typeface="+mj-lt"/>
              <a:buAutoNum type="arabicPeriod"/>
            </a:pPr>
            <a:r>
              <a:rPr lang="en-GB" dirty="0"/>
              <a:t>Data collection from physical assets via IoT sensors</a:t>
            </a:r>
          </a:p>
          <a:p>
            <a:pPr marL="482600" lvl="0" indent="-342900">
              <a:buFont typeface="+mj-lt"/>
              <a:buAutoNum type="arabicPeriod"/>
            </a:pPr>
            <a:r>
              <a:rPr lang="en-GB" dirty="0"/>
              <a:t>Real-time synchronization between physical and digital</a:t>
            </a:r>
          </a:p>
          <a:p>
            <a:pPr marL="482600" lvl="0" indent="-342900">
              <a:buFont typeface="+mj-lt"/>
              <a:buAutoNum type="arabicPeriod"/>
            </a:pPr>
            <a:r>
              <a:rPr lang="en-GB" dirty="0"/>
              <a:t>AI &amp; machine learning applied for analysis &amp; prediction</a:t>
            </a:r>
          </a:p>
          <a:p>
            <a:pPr marL="482600" indent="-342900">
              <a:buFont typeface="+mj-lt"/>
              <a:buAutoNum type="arabicPeriod"/>
            </a:pPr>
            <a:endParaRPr lang="en-GB" dirty="0"/>
          </a:p>
          <a:p>
            <a:pPr marL="139700" indent="0"/>
            <a:endParaRPr lang="en-GB" dirty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dirty="0"/>
          </a:p>
        </p:txBody>
      </p:sp>
      <p:grpSp>
        <p:nvGrpSpPr>
          <p:cNvPr id="1275" name="Google Shape;1275;p42">
            <a:extLst>
              <a:ext uri="{FF2B5EF4-FFF2-40B4-BE49-F238E27FC236}">
                <a16:creationId xmlns:a16="http://schemas.microsoft.com/office/drawing/2014/main" id="{EFB362A9-FC72-0628-9B46-55C5C0252933}"/>
              </a:ext>
            </a:extLst>
          </p:cNvPr>
          <p:cNvGrpSpPr/>
          <p:nvPr/>
        </p:nvGrpSpPr>
        <p:grpSpPr>
          <a:xfrm>
            <a:off x="7421075" y="539500"/>
            <a:ext cx="1009703" cy="130500"/>
            <a:chOff x="5461400" y="616025"/>
            <a:chExt cx="1009703" cy="130500"/>
          </a:xfrm>
        </p:grpSpPr>
        <p:sp>
          <p:nvSpPr>
            <p:cNvPr id="1276" name="Google Shape;1276;p42">
              <a:extLst>
                <a:ext uri="{FF2B5EF4-FFF2-40B4-BE49-F238E27FC236}">
                  <a16:creationId xmlns:a16="http://schemas.microsoft.com/office/drawing/2014/main" id="{26C188B2-36D0-27E2-518B-7EFE75640F66}"/>
                </a:ext>
              </a:extLst>
            </p:cNvPr>
            <p:cNvSpPr/>
            <p:nvPr/>
          </p:nvSpPr>
          <p:spPr>
            <a:xfrm>
              <a:off x="5461400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42">
              <a:extLst>
                <a:ext uri="{FF2B5EF4-FFF2-40B4-BE49-F238E27FC236}">
                  <a16:creationId xmlns:a16="http://schemas.microsoft.com/office/drawing/2014/main" id="{A21FB279-E9C1-50CC-998E-9402DFDE4A87}"/>
                </a:ext>
              </a:extLst>
            </p:cNvPr>
            <p:cNvSpPr/>
            <p:nvPr/>
          </p:nvSpPr>
          <p:spPr>
            <a:xfrm>
              <a:off x="5681201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42">
              <a:extLst>
                <a:ext uri="{FF2B5EF4-FFF2-40B4-BE49-F238E27FC236}">
                  <a16:creationId xmlns:a16="http://schemas.microsoft.com/office/drawing/2014/main" id="{299EDB99-975A-DD13-1DB2-4D1DEE0EB966}"/>
                </a:ext>
              </a:extLst>
            </p:cNvPr>
            <p:cNvSpPr/>
            <p:nvPr/>
          </p:nvSpPr>
          <p:spPr>
            <a:xfrm>
              <a:off x="5901002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42">
              <a:extLst>
                <a:ext uri="{FF2B5EF4-FFF2-40B4-BE49-F238E27FC236}">
                  <a16:creationId xmlns:a16="http://schemas.microsoft.com/office/drawing/2014/main" id="{9737605E-908E-3C7B-80F1-35F8637F898A}"/>
                </a:ext>
              </a:extLst>
            </p:cNvPr>
            <p:cNvSpPr/>
            <p:nvPr/>
          </p:nvSpPr>
          <p:spPr>
            <a:xfrm>
              <a:off x="61208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42">
              <a:extLst>
                <a:ext uri="{FF2B5EF4-FFF2-40B4-BE49-F238E27FC236}">
                  <a16:creationId xmlns:a16="http://schemas.microsoft.com/office/drawing/2014/main" id="{9562375F-74CC-9B74-C70B-822341AE9466}"/>
                </a:ext>
              </a:extLst>
            </p:cNvPr>
            <p:cNvSpPr/>
            <p:nvPr/>
          </p:nvSpPr>
          <p:spPr>
            <a:xfrm>
              <a:off x="63406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1" name="Google Shape;1281;p42">
            <a:extLst>
              <a:ext uri="{FF2B5EF4-FFF2-40B4-BE49-F238E27FC236}">
                <a16:creationId xmlns:a16="http://schemas.microsoft.com/office/drawing/2014/main" id="{DBA7E29F-DE33-8D75-9807-10CC35973182}"/>
              </a:ext>
            </a:extLst>
          </p:cNvPr>
          <p:cNvGrpSpPr/>
          <p:nvPr/>
        </p:nvGrpSpPr>
        <p:grpSpPr>
          <a:xfrm>
            <a:off x="720000" y="4473500"/>
            <a:ext cx="1009703" cy="130500"/>
            <a:chOff x="5461400" y="616025"/>
            <a:chExt cx="1009703" cy="130500"/>
          </a:xfrm>
        </p:grpSpPr>
        <p:sp>
          <p:nvSpPr>
            <p:cNvPr id="1282" name="Google Shape;1282;p42">
              <a:extLst>
                <a:ext uri="{FF2B5EF4-FFF2-40B4-BE49-F238E27FC236}">
                  <a16:creationId xmlns:a16="http://schemas.microsoft.com/office/drawing/2014/main" id="{0A13F99D-4CC1-6CC7-A1A0-50DF459A309C}"/>
                </a:ext>
              </a:extLst>
            </p:cNvPr>
            <p:cNvSpPr/>
            <p:nvPr/>
          </p:nvSpPr>
          <p:spPr>
            <a:xfrm>
              <a:off x="5461400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42">
              <a:extLst>
                <a:ext uri="{FF2B5EF4-FFF2-40B4-BE49-F238E27FC236}">
                  <a16:creationId xmlns:a16="http://schemas.microsoft.com/office/drawing/2014/main" id="{01076B79-0EAA-20CB-1C89-1F022091DAB6}"/>
                </a:ext>
              </a:extLst>
            </p:cNvPr>
            <p:cNvSpPr/>
            <p:nvPr/>
          </p:nvSpPr>
          <p:spPr>
            <a:xfrm>
              <a:off x="5681201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42">
              <a:extLst>
                <a:ext uri="{FF2B5EF4-FFF2-40B4-BE49-F238E27FC236}">
                  <a16:creationId xmlns:a16="http://schemas.microsoft.com/office/drawing/2014/main" id="{35D273DA-340D-AB12-7DC8-B69EBE0217A0}"/>
                </a:ext>
              </a:extLst>
            </p:cNvPr>
            <p:cNvSpPr/>
            <p:nvPr/>
          </p:nvSpPr>
          <p:spPr>
            <a:xfrm>
              <a:off x="5901002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42">
              <a:extLst>
                <a:ext uri="{FF2B5EF4-FFF2-40B4-BE49-F238E27FC236}">
                  <a16:creationId xmlns:a16="http://schemas.microsoft.com/office/drawing/2014/main" id="{0BD63BBA-D8A8-2B11-D7E6-41D8B9E7AFDC}"/>
                </a:ext>
              </a:extLst>
            </p:cNvPr>
            <p:cNvSpPr/>
            <p:nvPr/>
          </p:nvSpPr>
          <p:spPr>
            <a:xfrm>
              <a:off x="6120803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42">
              <a:extLst>
                <a:ext uri="{FF2B5EF4-FFF2-40B4-BE49-F238E27FC236}">
                  <a16:creationId xmlns:a16="http://schemas.microsoft.com/office/drawing/2014/main" id="{03B9607A-83ED-C4D4-A9D5-F371756A534D}"/>
                </a:ext>
              </a:extLst>
            </p:cNvPr>
            <p:cNvSpPr/>
            <p:nvPr/>
          </p:nvSpPr>
          <p:spPr>
            <a:xfrm>
              <a:off x="6340603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5BBEB8D1-9672-3AF4-3EEC-8A99093A6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808" y="2284563"/>
            <a:ext cx="4714962" cy="2582673"/>
          </a:xfrm>
          <a:prstGeom prst="rect">
            <a:avLst/>
          </a:prstGeom>
        </p:spPr>
      </p:pic>
      <p:sp>
        <p:nvSpPr>
          <p:cNvPr id="3" name="Google Shape;1272;p42">
            <a:extLst>
              <a:ext uri="{FF2B5EF4-FFF2-40B4-BE49-F238E27FC236}">
                <a16:creationId xmlns:a16="http://schemas.microsoft.com/office/drawing/2014/main" id="{CBA370D8-14AE-F4CC-0CCF-BD291B0AAFB7}"/>
              </a:ext>
            </a:extLst>
          </p:cNvPr>
          <p:cNvSpPr txBox="1">
            <a:spLocks/>
          </p:cNvSpPr>
          <p:nvPr/>
        </p:nvSpPr>
        <p:spPr>
          <a:xfrm>
            <a:off x="785250" y="2285400"/>
            <a:ext cx="2228631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seoModerno Medium"/>
              <a:buNone/>
              <a:defRPr sz="3500" b="0" i="0" u="none" strike="noStrike" cap="none">
                <a:solidFill>
                  <a:schemeClr val="dk1"/>
                </a:solidFill>
                <a:latin typeface="MuseoModerno Medium"/>
                <a:ea typeface="MuseoModerno Medium"/>
                <a:cs typeface="MuseoModerno Medium"/>
                <a:sym typeface="MuseoModerno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n-GB" sz="2400" dirty="0"/>
              <a:t>Healthcare Use case</a:t>
            </a:r>
            <a:endParaRPr lang="en-GB" dirty="0"/>
          </a:p>
        </p:txBody>
      </p:sp>
      <p:sp>
        <p:nvSpPr>
          <p:cNvPr id="4" name="Google Shape;666;p39">
            <a:extLst>
              <a:ext uri="{FF2B5EF4-FFF2-40B4-BE49-F238E27FC236}">
                <a16:creationId xmlns:a16="http://schemas.microsoft.com/office/drawing/2014/main" id="{CD9C6155-7946-B8DC-ACD8-C195618F6C36}"/>
              </a:ext>
            </a:extLst>
          </p:cNvPr>
          <p:cNvSpPr txBox="1">
            <a:spLocks/>
          </p:cNvSpPr>
          <p:nvPr/>
        </p:nvSpPr>
        <p:spPr>
          <a:xfrm>
            <a:off x="0" y="37900"/>
            <a:ext cx="734700" cy="63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ts val="3000"/>
            </a:pPr>
            <a:r>
              <a:rPr lang="en" sz="3000" dirty="0">
                <a:solidFill>
                  <a:schemeClr val="accent1"/>
                </a:solidFill>
                <a:latin typeface="MuseoModerno Medium"/>
                <a:sym typeface="MuseoModerno Medium"/>
              </a:rPr>
              <a:t>02</a:t>
            </a:r>
          </a:p>
        </p:txBody>
      </p:sp>
      <p:pic>
        <p:nvPicPr>
          <p:cNvPr id="5" name="Picture 4" descr="LJMU - Login">
            <a:extLst>
              <a:ext uri="{FF2B5EF4-FFF2-40B4-BE49-F238E27FC236}">
                <a16:creationId xmlns:a16="http://schemas.microsoft.com/office/drawing/2014/main" id="{CDD96ABB-ADF0-60CF-A8C4-A29D9CA221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4686" y="23089"/>
            <a:ext cx="1746736" cy="52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816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71">
          <a:extLst>
            <a:ext uri="{FF2B5EF4-FFF2-40B4-BE49-F238E27FC236}">
              <a16:creationId xmlns:a16="http://schemas.microsoft.com/office/drawing/2014/main" id="{310ADACA-90DC-A514-6564-D3F349341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42">
            <a:extLst>
              <a:ext uri="{FF2B5EF4-FFF2-40B4-BE49-F238E27FC236}">
                <a16:creationId xmlns:a16="http://schemas.microsoft.com/office/drawing/2014/main" id="{9815F3B7-7B58-42FA-7FF5-A6B5EF4579E9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235526" y="670000"/>
            <a:ext cx="8501382" cy="219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GB" b="1" dirty="0">
                <a:cs typeface="Arial"/>
                <a:sym typeface="Arial"/>
              </a:rPr>
              <a:t>CATEGORIES</a:t>
            </a:r>
          </a:p>
          <a:p>
            <a:pPr marL="482600" indent="-342900">
              <a:buFont typeface="+mj-lt"/>
              <a:buAutoNum type="arabicPeriod"/>
            </a:pPr>
            <a:r>
              <a:rPr lang="en-GB" u="sng" dirty="0"/>
              <a:t>Virtual Digital Twins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/>
              <a:t>Replicate the structure using Computer-aided design modelling and respectively </a:t>
            </a:r>
            <a:r>
              <a:rPr lang="en-GB" b="1" dirty="0">
                <a:highlight>
                  <a:srgbClr val="FFFF00"/>
                </a:highlight>
              </a:rPr>
              <a:t>tagging the area of interest</a:t>
            </a:r>
            <a:r>
              <a:rPr lang="en-GB" dirty="0"/>
              <a:t> for monitoring purpose. Replication of digitised environmental geography.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/>
              <a:t>USE CASE: Oil &amp; gas flow simulator to track CO2, hydrogen and steam emission tracking.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dirty="0"/>
          </a:p>
        </p:txBody>
      </p:sp>
      <p:grpSp>
        <p:nvGrpSpPr>
          <p:cNvPr id="1275" name="Google Shape;1275;p42">
            <a:extLst>
              <a:ext uri="{FF2B5EF4-FFF2-40B4-BE49-F238E27FC236}">
                <a16:creationId xmlns:a16="http://schemas.microsoft.com/office/drawing/2014/main" id="{E5B88BDE-E5A8-4C9C-3053-2301FCC8E504}"/>
              </a:ext>
            </a:extLst>
          </p:cNvPr>
          <p:cNvGrpSpPr/>
          <p:nvPr/>
        </p:nvGrpSpPr>
        <p:grpSpPr>
          <a:xfrm>
            <a:off x="7421075" y="539500"/>
            <a:ext cx="1009703" cy="130500"/>
            <a:chOff x="5461400" y="616025"/>
            <a:chExt cx="1009703" cy="130500"/>
          </a:xfrm>
        </p:grpSpPr>
        <p:sp>
          <p:nvSpPr>
            <p:cNvPr id="1276" name="Google Shape;1276;p42">
              <a:extLst>
                <a:ext uri="{FF2B5EF4-FFF2-40B4-BE49-F238E27FC236}">
                  <a16:creationId xmlns:a16="http://schemas.microsoft.com/office/drawing/2014/main" id="{B3AD890F-E0EA-3F5A-62C1-600A7CF09CD4}"/>
                </a:ext>
              </a:extLst>
            </p:cNvPr>
            <p:cNvSpPr/>
            <p:nvPr/>
          </p:nvSpPr>
          <p:spPr>
            <a:xfrm>
              <a:off x="5461400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42">
              <a:extLst>
                <a:ext uri="{FF2B5EF4-FFF2-40B4-BE49-F238E27FC236}">
                  <a16:creationId xmlns:a16="http://schemas.microsoft.com/office/drawing/2014/main" id="{9E4A9865-6556-2C84-9142-5EBEE75DE4CB}"/>
                </a:ext>
              </a:extLst>
            </p:cNvPr>
            <p:cNvSpPr/>
            <p:nvPr/>
          </p:nvSpPr>
          <p:spPr>
            <a:xfrm>
              <a:off x="5681201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42">
              <a:extLst>
                <a:ext uri="{FF2B5EF4-FFF2-40B4-BE49-F238E27FC236}">
                  <a16:creationId xmlns:a16="http://schemas.microsoft.com/office/drawing/2014/main" id="{8A8AB913-E8FD-A7DA-BE67-D5DF0109F3FE}"/>
                </a:ext>
              </a:extLst>
            </p:cNvPr>
            <p:cNvSpPr/>
            <p:nvPr/>
          </p:nvSpPr>
          <p:spPr>
            <a:xfrm>
              <a:off x="5901002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42">
              <a:extLst>
                <a:ext uri="{FF2B5EF4-FFF2-40B4-BE49-F238E27FC236}">
                  <a16:creationId xmlns:a16="http://schemas.microsoft.com/office/drawing/2014/main" id="{249CFC58-D98D-6341-38EF-6B3E6E6B732F}"/>
                </a:ext>
              </a:extLst>
            </p:cNvPr>
            <p:cNvSpPr/>
            <p:nvPr/>
          </p:nvSpPr>
          <p:spPr>
            <a:xfrm>
              <a:off x="61208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42">
              <a:extLst>
                <a:ext uri="{FF2B5EF4-FFF2-40B4-BE49-F238E27FC236}">
                  <a16:creationId xmlns:a16="http://schemas.microsoft.com/office/drawing/2014/main" id="{112D65AC-15AC-B7EA-AC9D-CD28E03178A3}"/>
                </a:ext>
              </a:extLst>
            </p:cNvPr>
            <p:cNvSpPr/>
            <p:nvPr/>
          </p:nvSpPr>
          <p:spPr>
            <a:xfrm>
              <a:off x="63406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Google Shape;1272;p42">
            <a:extLst>
              <a:ext uri="{FF2B5EF4-FFF2-40B4-BE49-F238E27FC236}">
                <a16:creationId xmlns:a16="http://schemas.microsoft.com/office/drawing/2014/main" id="{FAF530B7-2FD8-4D8E-8EA9-F9C8A7FBC9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6778" y="-1"/>
            <a:ext cx="7704000" cy="73429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DT Mechanics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E32EDF-3515-CD31-8241-A6CDDE4C08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208"/>
          <a:stretch>
            <a:fillRect/>
          </a:stretch>
        </p:blipFill>
        <p:spPr>
          <a:xfrm>
            <a:off x="540244" y="3474383"/>
            <a:ext cx="4455854" cy="15199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4538A65-E96D-35F9-5D7C-2AFB3EC0C75B}"/>
              </a:ext>
            </a:extLst>
          </p:cNvPr>
          <p:cNvSpPr txBox="1"/>
          <p:nvPr/>
        </p:nvSpPr>
        <p:spPr>
          <a:xfrm>
            <a:off x="200890" y="2089388"/>
            <a:ext cx="499456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dk1"/>
                </a:solidFill>
                <a:latin typeface="Maven Pro"/>
                <a:sym typeface="Maven Pro"/>
              </a:rPr>
              <a:t>BENEFITS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1E1E1E"/>
                </a:solidFill>
                <a:effectLst/>
                <a:latin typeface="FK Grotesk Regular"/>
              </a:rPr>
              <a:t>Track hydrate inhibitors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1E1E1E"/>
                </a:solidFill>
                <a:latin typeface="FK Grotesk Regular"/>
              </a:rPr>
              <a:t>Modelling wax deposition with pressure and temperature influence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1E1E1E"/>
                </a:solidFill>
                <a:latin typeface="FK Grotesk Regular"/>
              </a:rPr>
              <a:t>CO2 injection seamless modelling of the interaction between well and reservoir systems </a:t>
            </a:r>
          </a:p>
        </p:txBody>
      </p:sp>
      <p:pic>
        <p:nvPicPr>
          <p:cNvPr id="1028" name="Picture 4" descr="Figure 2: An example of an artificial lift system running autonomously via digital twin at the edge and providing remote monitoring. Courtesy: Moxa Americas Inc.">
            <a:extLst>
              <a:ext uri="{FF2B5EF4-FFF2-40B4-BE49-F238E27FC236}">
                <a16:creationId xmlns:a16="http://schemas.microsoft.com/office/drawing/2014/main" id="{30615837-F23E-4F1D-69CD-B57C7D2D8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613" y="2633105"/>
            <a:ext cx="3848497" cy="2510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5E2933F-3108-8C29-3C29-8818EBC5A6EA}"/>
              </a:ext>
            </a:extLst>
          </p:cNvPr>
          <p:cNvSpPr txBox="1"/>
          <p:nvPr/>
        </p:nvSpPr>
        <p:spPr>
          <a:xfrm>
            <a:off x="7160842" y="4912668"/>
            <a:ext cx="178226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b="0" i="1" dirty="0">
                <a:solidFill>
                  <a:srgbClr val="000000"/>
                </a:solidFill>
                <a:effectLst/>
                <a:latin typeface="Space Grotesk"/>
              </a:rPr>
              <a:t>Courtesy: Moxa Americas Inc.</a:t>
            </a:r>
            <a:endParaRPr lang="en-GB" sz="900" dirty="0"/>
          </a:p>
        </p:txBody>
      </p:sp>
      <p:sp>
        <p:nvSpPr>
          <p:cNvPr id="2" name="Google Shape;666;p39">
            <a:extLst>
              <a:ext uri="{FF2B5EF4-FFF2-40B4-BE49-F238E27FC236}">
                <a16:creationId xmlns:a16="http://schemas.microsoft.com/office/drawing/2014/main" id="{FF06F6D3-8866-6D3E-94FB-896449D5C646}"/>
              </a:ext>
            </a:extLst>
          </p:cNvPr>
          <p:cNvSpPr txBox="1">
            <a:spLocks/>
          </p:cNvSpPr>
          <p:nvPr/>
        </p:nvSpPr>
        <p:spPr>
          <a:xfrm>
            <a:off x="0" y="37900"/>
            <a:ext cx="734700" cy="63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ts val="3000"/>
            </a:pPr>
            <a:r>
              <a:rPr lang="en" sz="3000" dirty="0">
                <a:solidFill>
                  <a:schemeClr val="accent1"/>
                </a:solidFill>
                <a:latin typeface="MuseoModerno Medium"/>
                <a:sym typeface="MuseoModerno Medium"/>
              </a:rPr>
              <a:t>02</a:t>
            </a:r>
          </a:p>
        </p:txBody>
      </p:sp>
      <p:pic>
        <p:nvPicPr>
          <p:cNvPr id="3" name="Picture 2" descr="LJMU - Login">
            <a:extLst>
              <a:ext uri="{FF2B5EF4-FFF2-40B4-BE49-F238E27FC236}">
                <a16:creationId xmlns:a16="http://schemas.microsoft.com/office/drawing/2014/main" id="{BE7DAF54-8E72-FFA0-F80B-A838188455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4686" y="23089"/>
            <a:ext cx="1746736" cy="52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071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71">
          <a:extLst>
            <a:ext uri="{FF2B5EF4-FFF2-40B4-BE49-F238E27FC236}">
              <a16:creationId xmlns:a16="http://schemas.microsoft.com/office/drawing/2014/main" id="{17817A9D-6DD8-F926-53A0-0F72F393E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42">
            <a:extLst>
              <a:ext uri="{FF2B5EF4-FFF2-40B4-BE49-F238E27FC236}">
                <a16:creationId xmlns:a16="http://schemas.microsoft.com/office/drawing/2014/main" id="{9D588E95-5349-49E6-E8E2-AAFC7AEE85C1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221926" y="682592"/>
            <a:ext cx="8490747" cy="219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GB" b="1" dirty="0">
                <a:cs typeface="Arial"/>
                <a:sym typeface="Arial"/>
              </a:rPr>
              <a:t>CATEGORIES</a:t>
            </a:r>
          </a:p>
          <a:p>
            <a:pPr marL="482600" indent="-342900">
              <a:buFont typeface="+mj-lt"/>
              <a:buAutoNum type="arabicPeriod" startAt="2"/>
            </a:pPr>
            <a:r>
              <a:rPr lang="en-GB" u="sng" dirty="0"/>
              <a:t>Process Digital Twins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/>
              <a:t>Build on virtual twins to enable the digitalisation of entire processes. </a:t>
            </a:r>
            <a:r>
              <a:rPr lang="en-GB" b="1" dirty="0">
                <a:highlight>
                  <a:srgbClr val="FFFF00"/>
                </a:highlight>
              </a:rPr>
              <a:t>Digital mapping of all the sub-processes</a:t>
            </a:r>
            <a:r>
              <a:rPr lang="en-GB" b="1" dirty="0"/>
              <a:t> </a:t>
            </a:r>
            <a:r>
              <a:rPr lang="en-GB" dirty="0"/>
              <a:t>to complete any operational functionality.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dirty="0"/>
          </a:p>
        </p:txBody>
      </p:sp>
      <p:grpSp>
        <p:nvGrpSpPr>
          <p:cNvPr id="1275" name="Google Shape;1275;p42">
            <a:extLst>
              <a:ext uri="{FF2B5EF4-FFF2-40B4-BE49-F238E27FC236}">
                <a16:creationId xmlns:a16="http://schemas.microsoft.com/office/drawing/2014/main" id="{F2F5A989-08FB-71CF-9D0A-6B56FF5731D2}"/>
              </a:ext>
            </a:extLst>
          </p:cNvPr>
          <p:cNvGrpSpPr/>
          <p:nvPr/>
        </p:nvGrpSpPr>
        <p:grpSpPr>
          <a:xfrm>
            <a:off x="7421075" y="539500"/>
            <a:ext cx="1009703" cy="130500"/>
            <a:chOff x="5461400" y="616025"/>
            <a:chExt cx="1009703" cy="130500"/>
          </a:xfrm>
        </p:grpSpPr>
        <p:sp>
          <p:nvSpPr>
            <p:cNvPr id="1276" name="Google Shape;1276;p42">
              <a:extLst>
                <a:ext uri="{FF2B5EF4-FFF2-40B4-BE49-F238E27FC236}">
                  <a16:creationId xmlns:a16="http://schemas.microsoft.com/office/drawing/2014/main" id="{EB15A407-3307-A2E5-2C62-B734A025AD16}"/>
                </a:ext>
              </a:extLst>
            </p:cNvPr>
            <p:cNvSpPr/>
            <p:nvPr/>
          </p:nvSpPr>
          <p:spPr>
            <a:xfrm>
              <a:off x="5461400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42">
              <a:extLst>
                <a:ext uri="{FF2B5EF4-FFF2-40B4-BE49-F238E27FC236}">
                  <a16:creationId xmlns:a16="http://schemas.microsoft.com/office/drawing/2014/main" id="{F3A86638-7497-359F-5858-93FA4F7B6969}"/>
                </a:ext>
              </a:extLst>
            </p:cNvPr>
            <p:cNvSpPr/>
            <p:nvPr/>
          </p:nvSpPr>
          <p:spPr>
            <a:xfrm>
              <a:off x="5681201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42">
              <a:extLst>
                <a:ext uri="{FF2B5EF4-FFF2-40B4-BE49-F238E27FC236}">
                  <a16:creationId xmlns:a16="http://schemas.microsoft.com/office/drawing/2014/main" id="{2EA82545-0A32-27D3-94EB-C1AEDFEFF632}"/>
                </a:ext>
              </a:extLst>
            </p:cNvPr>
            <p:cNvSpPr/>
            <p:nvPr/>
          </p:nvSpPr>
          <p:spPr>
            <a:xfrm>
              <a:off x="5901002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42">
              <a:extLst>
                <a:ext uri="{FF2B5EF4-FFF2-40B4-BE49-F238E27FC236}">
                  <a16:creationId xmlns:a16="http://schemas.microsoft.com/office/drawing/2014/main" id="{1573D4DB-C4C8-778B-D69B-AFD05A23FA29}"/>
                </a:ext>
              </a:extLst>
            </p:cNvPr>
            <p:cNvSpPr/>
            <p:nvPr/>
          </p:nvSpPr>
          <p:spPr>
            <a:xfrm>
              <a:off x="61208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42">
              <a:extLst>
                <a:ext uri="{FF2B5EF4-FFF2-40B4-BE49-F238E27FC236}">
                  <a16:creationId xmlns:a16="http://schemas.microsoft.com/office/drawing/2014/main" id="{B1B917C5-4CC9-C43C-72BE-A3069D9F0699}"/>
                </a:ext>
              </a:extLst>
            </p:cNvPr>
            <p:cNvSpPr/>
            <p:nvPr/>
          </p:nvSpPr>
          <p:spPr>
            <a:xfrm>
              <a:off x="63406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1" name="Google Shape;1281;p42">
            <a:extLst>
              <a:ext uri="{FF2B5EF4-FFF2-40B4-BE49-F238E27FC236}">
                <a16:creationId xmlns:a16="http://schemas.microsoft.com/office/drawing/2014/main" id="{0BE535D2-ACB5-916D-9A38-A77B2CC9034B}"/>
              </a:ext>
            </a:extLst>
          </p:cNvPr>
          <p:cNvGrpSpPr/>
          <p:nvPr/>
        </p:nvGrpSpPr>
        <p:grpSpPr>
          <a:xfrm>
            <a:off x="720000" y="4473500"/>
            <a:ext cx="1009703" cy="130500"/>
            <a:chOff x="5461400" y="616025"/>
            <a:chExt cx="1009703" cy="130500"/>
          </a:xfrm>
        </p:grpSpPr>
        <p:sp>
          <p:nvSpPr>
            <p:cNvPr id="1282" name="Google Shape;1282;p42">
              <a:extLst>
                <a:ext uri="{FF2B5EF4-FFF2-40B4-BE49-F238E27FC236}">
                  <a16:creationId xmlns:a16="http://schemas.microsoft.com/office/drawing/2014/main" id="{75432599-5B70-EF4E-55E8-0A7D63B9DEFB}"/>
                </a:ext>
              </a:extLst>
            </p:cNvPr>
            <p:cNvSpPr/>
            <p:nvPr/>
          </p:nvSpPr>
          <p:spPr>
            <a:xfrm>
              <a:off x="5461400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42">
              <a:extLst>
                <a:ext uri="{FF2B5EF4-FFF2-40B4-BE49-F238E27FC236}">
                  <a16:creationId xmlns:a16="http://schemas.microsoft.com/office/drawing/2014/main" id="{9C08C012-A7B8-A2AB-557C-BAE36B30A5ED}"/>
                </a:ext>
              </a:extLst>
            </p:cNvPr>
            <p:cNvSpPr/>
            <p:nvPr/>
          </p:nvSpPr>
          <p:spPr>
            <a:xfrm>
              <a:off x="5681201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42">
              <a:extLst>
                <a:ext uri="{FF2B5EF4-FFF2-40B4-BE49-F238E27FC236}">
                  <a16:creationId xmlns:a16="http://schemas.microsoft.com/office/drawing/2014/main" id="{ECDDDE9B-3DE6-3EA7-5CA1-07BCB78DC400}"/>
                </a:ext>
              </a:extLst>
            </p:cNvPr>
            <p:cNvSpPr/>
            <p:nvPr/>
          </p:nvSpPr>
          <p:spPr>
            <a:xfrm>
              <a:off x="5901002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42">
              <a:extLst>
                <a:ext uri="{FF2B5EF4-FFF2-40B4-BE49-F238E27FC236}">
                  <a16:creationId xmlns:a16="http://schemas.microsoft.com/office/drawing/2014/main" id="{4D57C3E3-6AAD-9883-083B-416B6ED79EC8}"/>
                </a:ext>
              </a:extLst>
            </p:cNvPr>
            <p:cNvSpPr/>
            <p:nvPr/>
          </p:nvSpPr>
          <p:spPr>
            <a:xfrm>
              <a:off x="6120803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42">
              <a:extLst>
                <a:ext uri="{FF2B5EF4-FFF2-40B4-BE49-F238E27FC236}">
                  <a16:creationId xmlns:a16="http://schemas.microsoft.com/office/drawing/2014/main" id="{8F05B7AD-04C8-DB45-1C54-68CD6105B55C}"/>
                </a:ext>
              </a:extLst>
            </p:cNvPr>
            <p:cNvSpPr/>
            <p:nvPr/>
          </p:nvSpPr>
          <p:spPr>
            <a:xfrm>
              <a:off x="6340603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Google Shape;1272;p42">
            <a:extLst>
              <a:ext uri="{FF2B5EF4-FFF2-40B4-BE49-F238E27FC236}">
                <a16:creationId xmlns:a16="http://schemas.microsoft.com/office/drawing/2014/main" id="{7F0EE2E1-4490-4063-E1F5-C3E69FF158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6778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DT Mechanics</a:t>
            </a:r>
            <a:endParaRPr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621A287-BAB6-35AF-8A17-8792EA3668FA}"/>
              </a:ext>
            </a:extLst>
          </p:cNvPr>
          <p:cNvGrpSpPr/>
          <p:nvPr/>
        </p:nvGrpSpPr>
        <p:grpSpPr>
          <a:xfrm>
            <a:off x="5026786" y="2003289"/>
            <a:ext cx="3675486" cy="2909379"/>
            <a:chOff x="1266363" y="113957"/>
            <a:chExt cx="6611273" cy="491558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B849DAA-392C-7EB5-79A9-B5FD41D78C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66363" y="113957"/>
              <a:ext cx="6611273" cy="4915586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EB0E95-A176-BB27-3163-F5D6EF3AC67B}"/>
                </a:ext>
              </a:extLst>
            </p:cNvPr>
            <p:cNvSpPr/>
            <p:nvPr/>
          </p:nvSpPr>
          <p:spPr>
            <a:xfrm>
              <a:off x="4578779" y="4752109"/>
              <a:ext cx="637458" cy="256309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DDD00C11-0A35-DAB8-3DF8-061C76802B4A}"/>
              </a:ext>
            </a:extLst>
          </p:cNvPr>
          <p:cNvSpPr txBox="1"/>
          <p:nvPr/>
        </p:nvSpPr>
        <p:spPr>
          <a:xfrm>
            <a:off x="7160842" y="4912668"/>
            <a:ext cx="178226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b="0" i="1" dirty="0">
                <a:solidFill>
                  <a:srgbClr val="000000"/>
                </a:solidFill>
                <a:effectLst/>
                <a:latin typeface="Space Grotesk"/>
              </a:rPr>
              <a:t>Courtesy: Moxa Americas Inc.</a:t>
            </a:r>
            <a:endParaRPr lang="en-GB" sz="9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A2240F-4450-C894-FE2A-075E8D82BC71}"/>
              </a:ext>
            </a:extLst>
          </p:cNvPr>
          <p:cNvSpPr txBox="1"/>
          <p:nvPr/>
        </p:nvSpPr>
        <p:spPr>
          <a:xfrm>
            <a:off x="162824" y="1769500"/>
            <a:ext cx="503296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dk1"/>
                </a:solidFill>
                <a:latin typeface="Maven Pro"/>
                <a:sym typeface="Maven Pro"/>
              </a:rPr>
              <a:t>For this category we need integration of: </a:t>
            </a:r>
          </a:p>
          <a:p>
            <a:endParaRPr lang="en-GB" dirty="0">
              <a:solidFill>
                <a:schemeClr val="dk1"/>
              </a:solidFill>
              <a:latin typeface="Maven Pro"/>
              <a:sym typeface="Maven Pro"/>
            </a:endParaRPr>
          </a:p>
          <a:p>
            <a:r>
              <a:rPr lang="en-GB" dirty="0">
                <a:solidFill>
                  <a:schemeClr val="dk1"/>
                </a:solidFill>
                <a:latin typeface="Maven Pro"/>
                <a:sym typeface="Maven Pro"/>
              </a:rPr>
              <a:t>Engineering data (P&amp;IDs, 3D models, instrumentation) </a:t>
            </a:r>
          </a:p>
          <a:p>
            <a:r>
              <a:rPr lang="en-GB" dirty="0">
                <a:solidFill>
                  <a:schemeClr val="dk1"/>
                </a:solidFill>
                <a:latin typeface="Maven Pro"/>
                <a:sym typeface="Maven Pro"/>
              </a:rPr>
              <a:t>Operational data (real-time sensor data, control systems) </a:t>
            </a:r>
          </a:p>
          <a:p>
            <a:r>
              <a:rPr lang="en-GB" dirty="0">
                <a:solidFill>
                  <a:schemeClr val="dk1"/>
                </a:solidFill>
                <a:latin typeface="Maven Pro"/>
                <a:sym typeface="Maven Pro"/>
              </a:rPr>
              <a:t>Simulation models (steady-state and dynamic behaviour) </a:t>
            </a:r>
          </a:p>
          <a:p>
            <a:endParaRPr lang="en-GB" dirty="0">
              <a:solidFill>
                <a:schemeClr val="dk1"/>
              </a:solidFill>
              <a:latin typeface="Maven Pro"/>
              <a:sym typeface="Maven Pro"/>
            </a:endParaRPr>
          </a:p>
          <a:p>
            <a:r>
              <a:rPr lang="en-GB" b="1" dirty="0">
                <a:solidFill>
                  <a:schemeClr val="dk1"/>
                </a:solidFill>
                <a:latin typeface="Maven Pro"/>
                <a:sym typeface="Maven Pro"/>
              </a:rPr>
              <a:t>IMPLICATIONS </a:t>
            </a:r>
          </a:p>
          <a:p>
            <a:endParaRPr lang="en-GB" dirty="0">
              <a:solidFill>
                <a:schemeClr val="dk1"/>
              </a:solidFill>
              <a:latin typeface="Maven Pro"/>
              <a:sym typeface="Maven Pro"/>
            </a:endParaRPr>
          </a:p>
          <a:p>
            <a:r>
              <a:rPr lang="en-GB" dirty="0">
                <a:solidFill>
                  <a:schemeClr val="dk1"/>
                </a:solidFill>
                <a:latin typeface="Maven Pro"/>
                <a:sym typeface="Maven Pro"/>
              </a:rPr>
              <a:t>Data consistency across systems </a:t>
            </a:r>
          </a:p>
          <a:p>
            <a:r>
              <a:rPr lang="en-GB" dirty="0">
                <a:solidFill>
                  <a:schemeClr val="dk1"/>
                </a:solidFill>
                <a:latin typeface="Maven Pro"/>
                <a:sym typeface="Maven Pro"/>
              </a:rPr>
              <a:t>Improved collaboration among departments </a:t>
            </a:r>
          </a:p>
          <a:p>
            <a:r>
              <a:rPr lang="en-GB" dirty="0">
                <a:solidFill>
                  <a:schemeClr val="dk1"/>
                </a:solidFill>
                <a:latin typeface="Maven Pro"/>
                <a:sym typeface="Maven Pro"/>
              </a:rPr>
              <a:t>Automated updates and version control </a:t>
            </a:r>
          </a:p>
          <a:p>
            <a:r>
              <a:rPr lang="en-GB" dirty="0">
                <a:solidFill>
                  <a:schemeClr val="dk1"/>
                </a:solidFill>
                <a:latin typeface="Maven Pro"/>
                <a:sym typeface="Maven Pro"/>
              </a:rPr>
              <a:t>Enhanced simulation </a:t>
            </a:r>
            <a:r>
              <a:rPr lang="en-GB" dirty="0">
                <a:solidFill>
                  <a:schemeClr val="dk1"/>
                </a:solidFill>
                <a:latin typeface="Maven Pro"/>
              </a:rPr>
              <a:t>accuracy using real-time data </a:t>
            </a:r>
          </a:p>
        </p:txBody>
      </p:sp>
      <p:sp>
        <p:nvSpPr>
          <p:cNvPr id="10" name="Google Shape;666;p39">
            <a:extLst>
              <a:ext uri="{FF2B5EF4-FFF2-40B4-BE49-F238E27FC236}">
                <a16:creationId xmlns:a16="http://schemas.microsoft.com/office/drawing/2014/main" id="{B638FCD9-F55C-E296-B231-65A609068DA6}"/>
              </a:ext>
            </a:extLst>
          </p:cNvPr>
          <p:cNvSpPr txBox="1">
            <a:spLocks/>
          </p:cNvSpPr>
          <p:nvPr/>
        </p:nvSpPr>
        <p:spPr>
          <a:xfrm>
            <a:off x="0" y="37900"/>
            <a:ext cx="734700" cy="63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ts val="3000"/>
            </a:pPr>
            <a:r>
              <a:rPr lang="en" sz="3000" dirty="0">
                <a:solidFill>
                  <a:schemeClr val="accent1"/>
                </a:solidFill>
                <a:latin typeface="MuseoModerno Medium"/>
                <a:sym typeface="MuseoModerno Medium"/>
              </a:rPr>
              <a:t>02</a:t>
            </a:r>
          </a:p>
        </p:txBody>
      </p:sp>
      <p:pic>
        <p:nvPicPr>
          <p:cNvPr id="2" name="Picture 1" descr="LJMU - Login">
            <a:extLst>
              <a:ext uri="{FF2B5EF4-FFF2-40B4-BE49-F238E27FC236}">
                <a16:creationId xmlns:a16="http://schemas.microsoft.com/office/drawing/2014/main" id="{365B0812-729B-3E31-B64C-95D365F4AD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4686" y="23089"/>
            <a:ext cx="1746736" cy="52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236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71">
          <a:extLst>
            <a:ext uri="{FF2B5EF4-FFF2-40B4-BE49-F238E27FC236}">
              <a16:creationId xmlns:a16="http://schemas.microsoft.com/office/drawing/2014/main" id="{029FFC02-1D06-6901-8D53-CD6E90C72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42">
            <a:extLst>
              <a:ext uri="{FF2B5EF4-FFF2-40B4-BE49-F238E27FC236}">
                <a16:creationId xmlns:a16="http://schemas.microsoft.com/office/drawing/2014/main" id="{98CEC333-E625-6D03-1B2B-CB7843A5D1CA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441727" y="670000"/>
            <a:ext cx="8210437" cy="219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GB" b="1" dirty="0">
                <a:cs typeface="Arial"/>
                <a:sym typeface="Arial"/>
              </a:rPr>
              <a:t>CATEGORIES</a:t>
            </a:r>
          </a:p>
          <a:p>
            <a:pPr marL="482600" indent="-342900">
              <a:buFont typeface="+mj-lt"/>
              <a:buAutoNum type="arabicPeriod" startAt="3"/>
            </a:pPr>
            <a:r>
              <a:rPr lang="en-GB" dirty="0"/>
              <a:t>Structural Digital Twins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/>
              <a:t>Fully parameterised, physics-based models delivering better results due to additional layer of system insight.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/>
              <a:t>Structural simulation that </a:t>
            </a:r>
            <a:r>
              <a:rPr lang="en-GB" b="1" dirty="0">
                <a:highlight>
                  <a:srgbClr val="FFFF00"/>
                </a:highlight>
              </a:rPr>
              <a:t>blends high-fidelity, physics-based modelling with numerical efficiency.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/>
              <a:t>Finite Element Analysis (FEA) is a computational method used to predict how a product or structure will behave under various conditions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dirty="0"/>
          </a:p>
        </p:txBody>
      </p:sp>
      <p:grpSp>
        <p:nvGrpSpPr>
          <p:cNvPr id="1275" name="Google Shape;1275;p42">
            <a:extLst>
              <a:ext uri="{FF2B5EF4-FFF2-40B4-BE49-F238E27FC236}">
                <a16:creationId xmlns:a16="http://schemas.microsoft.com/office/drawing/2014/main" id="{34228B0E-19A5-F65D-FF0C-AACECDC15669}"/>
              </a:ext>
            </a:extLst>
          </p:cNvPr>
          <p:cNvGrpSpPr/>
          <p:nvPr/>
        </p:nvGrpSpPr>
        <p:grpSpPr>
          <a:xfrm>
            <a:off x="7421075" y="539500"/>
            <a:ext cx="1009703" cy="130500"/>
            <a:chOff x="5461400" y="616025"/>
            <a:chExt cx="1009703" cy="130500"/>
          </a:xfrm>
        </p:grpSpPr>
        <p:sp>
          <p:nvSpPr>
            <p:cNvPr id="1276" name="Google Shape;1276;p42">
              <a:extLst>
                <a:ext uri="{FF2B5EF4-FFF2-40B4-BE49-F238E27FC236}">
                  <a16:creationId xmlns:a16="http://schemas.microsoft.com/office/drawing/2014/main" id="{3511C37E-719C-6E4A-9A45-7EC19731197A}"/>
                </a:ext>
              </a:extLst>
            </p:cNvPr>
            <p:cNvSpPr/>
            <p:nvPr/>
          </p:nvSpPr>
          <p:spPr>
            <a:xfrm>
              <a:off x="5461400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42">
              <a:extLst>
                <a:ext uri="{FF2B5EF4-FFF2-40B4-BE49-F238E27FC236}">
                  <a16:creationId xmlns:a16="http://schemas.microsoft.com/office/drawing/2014/main" id="{56881113-B5E8-D593-DECC-6717BB665A3A}"/>
                </a:ext>
              </a:extLst>
            </p:cNvPr>
            <p:cNvSpPr/>
            <p:nvPr/>
          </p:nvSpPr>
          <p:spPr>
            <a:xfrm>
              <a:off x="5681201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42">
              <a:extLst>
                <a:ext uri="{FF2B5EF4-FFF2-40B4-BE49-F238E27FC236}">
                  <a16:creationId xmlns:a16="http://schemas.microsoft.com/office/drawing/2014/main" id="{41F48629-E037-4939-1974-A072627F2A73}"/>
                </a:ext>
              </a:extLst>
            </p:cNvPr>
            <p:cNvSpPr/>
            <p:nvPr/>
          </p:nvSpPr>
          <p:spPr>
            <a:xfrm>
              <a:off x="5901002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42">
              <a:extLst>
                <a:ext uri="{FF2B5EF4-FFF2-40B4-BE49-F238E27FC236}">
                  <a16:creationId xmlns:a16="http://schemas.microsoft.com/office/drawing/2014/main" id="{79AE61E3-DB8A-89AB-52BF-B3FCF2E29D00}"/>
                </a:ext>
              </a:extLst>
            </p:cNvPr>
            <p:cNvSpPr/>
            <p:nvPr/>
          </p:nvSpPr>
          <p:spPr>
            <a:xfrm>
              <a:off x="61208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42">
              <a:extLst>
                <a:ext uri="{FF2B5EF4-FFF2-40B4-BE49-F238E27FC236}">
                  <a16:creationId xmlns:a16="http://schemas.microsoft.com/office/drawing/2014/main" id="{0BF0A3C2-40EF-FA94-786B-A7AC2C7EECF9}"/>
                </a:ext>
              </a:extLst>
            </p:cNvPr>
            <p:cNvSpPr/>
            <p:nvPr/>
          </p:nvSpPr>
          <p:spPr>
            <a:xfrm>
              <a:off x="63406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Google Shape;1272;p42">
            <a:extLst>
              <a:ext uri="{FF2B5EF4-FFF2-40B4-BE49-F238E27FC236}">
                <a16:creationId xmlns:a16="http://schemas.microsoft.com/office/drawing/2014/main" id="{0B0D134E-B630-BACC-763B-6C28BB3AEF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6778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DT Mechanics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B230FDB-5981-A7E8-502D-1FD169229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149" y="2746374"/>
            <a:ext cx="6961257" cy="23971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FB87274-3A56-CFC5-DB73-10F0DAE907FD}"/>
              </a:ext>
            </a:extLst>
          </p:cNvPr>
          <p:cNvSpPr txBox="1"/>
          <p:nvPr/>
        </p:nvSpPr>
        <p:spPr>
          <a:xfrm>
            <a:off x="7160842" y="4912668"/>
            <a:ext cx="178226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b="0" i="1" dirty="0">
                <a:solidFill>
                  <a:srgbClr val="000000"/>
                </a:solidFill>
                <a:effectLst/>
                <a:latin typeface="Space Grotesk"/>
              </a:rPr>
              <a:t>Courtesy: </a:t>
            </a:r>
            <a:r>
              <a:rPr lang="en-GB" sz="900" b="0" i="1" dirty="0" err="1">
                <a:solidFill>
                  <a:srgbClr val="000000"/>
                </a:solidFill>
                <a:effectLst/>
                <a:latin typeface="Space Grotesk"/>
              </a:rPr>
              <a:t>Akselos</a:t>
            </a:r>
            <a:endParaRPr lang="en-GB" sz="900" dirty="0"/>
          </a:p>
        </p:txBody>
      </p:sp>
      <p:sp>
        <p:nvSpPr>
          <p:cNvPr id="4" name="Google Shape;666;p39">
            <a:extLst>
              <a:ext uri="{FF2B5EF4-FFF2-40B4-BE49-F238E27FC236}">
                <a16:creationId xmlns:a16="http://schemas.microsoft.com/office/drawing/2014/main" id="{D4CC194E-5511-2A97-17AE-10197424D386}"/>
              </a:ext>
            </a:extLst>
          </p:cNvPr>
          <p:cNvSpPr txBox="1">
            <a:spLocks/>
          </p:cNvSpPr>
          <p:nvPr/>
        </p:nvSpPr>
        <p:spPr>
          <a:xfrm>
            <a:off x="0" y="37900"/>
            <a:ext cx="734700" cy="63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ts val="3000"/>
            </a:pPr>
            <a:r>
              <a:rPr lang="en" sz="3000" dirty="0">
                <a:solidFill>
                  <a:schemeClr val="accent1"/>
                </a:solidFill>
                <a:latin typeface="MuseoModerno Medium"/>
                <a:sym typeface="MuseoModerno Medium"/>
              </a:rPr>
              <a:t>02</a:t>
            </a:r>
          </a:p>
        </p:txBody>
      </p:sp>
      <p:pic>
        <p:nvPicPr>
          <p:cNvPr id="5" name="Picture 4" descr="LJMU - Login">
            <a:extLst>
              <a:ext uri="{FF2B5EF4-FFF2-40B4-BE49-F238E27FC236}">
                <a16:creationId xmlns:a16="http://schemas.microsoft.com/office/drawing/2014/main" id="{CD3FED10-2218-4FC4-D28E-4F0508F2CC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4686" y="23089"/>
            <a:ext cx="1746736" cy="52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140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71">
          <a:extLst>
            <a:ext uri="{FF2B5EF4-FFF2-40B4-BE49-F238E27FC236}">
              <a16:creationId xmlns:a16="http://schemas.microsoft.com/office/drawing/2014/main" id="{48B44526-8129-1783-C896-A017CF02C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F396E5D-4760-6268-7094-A58DAC143E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60" t="13265" r="11622" b="13267"/>
          <a:stretch>
            <a:fillRect/>
          </a:stretch>
        </p:blipFill>
        <p:spPr>
          <a:xfrm>
            <a:off x="308956" y="2459056"/>
            <a:ext cx="3826225" cy="2478705"/>
          </a:xfrm>
          <a:prstGeom prst="rect">
            <a:avLst/>
          </a:prstGeom>
        </p:spPr>
      </p:pic>
      <p:sp>
        <p:nvSpPr>
          <p:cNvPr id="1274" name="Google Shape;1274;p42">
            <a:extLst>
              <a:ext uri="{FF2B5EF4-FFF2-40B4-BE49-F238E27FC236}">
                <a16:creationId xmlns:a16="http://schemas.microsoft.com/office/drawing/2014/main" id="{B688CC6B-9007-5AC2-9232-8651BD1E95C5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441727" y="670000"/>
            <a:ext cx="8210437" cy="37911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GB" b="1" dirty="0">
                <a:cs typeface="Arial"/>
                <a:sym typeface="Arial"/>
              </a:rPr>
              <a:t>BENEFITS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GB" b="1" dirty="0"/>
              <a:t>Operational Efficiency</a:t>
            </a:r>
            <a:r>
              <a:rPr lang="en-GB" dirty="0"/>
              <a:t>: Predictive maintenance reduces downtime.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GB" b="1" dirty="0"/>
              <a:t>Design Optimization</a:t>
            </a:r>
            <a:r>
              <a:rPr lang="en-GB" dirty="0"/>
              <a:t>: Simulate and test before actual production.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GB" b="1" dirty="0"/>
              <a:t>Cost Savings</a:t>
            </a:r>
            <a:r>
              <a:rPr lang="en-GB" dirty="0"/>
              <a:t>: Lower maintenance &amp; development costs.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GB" b="1" dirty="0"/>
              <a:t>Enhanced Decision Making</a:t>
            </a:r>
            <a:r>
              <a:rPr lang="en-GB" dirty="0"/>
              <a:t>: Real-time insights.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GB" b="1" dirty="0"/>
              <a:t>Sustainability</a:t>
            </a:r>
            <a:r>
              <a:rPr lang="en-GB" dirty="0"/>
              <a:t>: Optimize energy and resource usage.</a:t>
            </a:r>
          </a:p>
          <a:p>
            <a:pPr marL="139700" lvl="0" indent="0"/>
            <a:endParaRPr lang="en-GB" dirty="0"/>
          </a:p>
          <a:p>
            <a:pPr marL="139700" lvl="0" indent="0"/>
            <a:endParaRPr lang="en-GB" dirty="0"/>
          </a:p>
          <a:p>
            <a:pPr marL="139700" lvl="0" indent="0"/>
            <a:endParaRPr lang="en-GB" dirty="0"/>
          </a:p>
          <a:p>
            <a:pPr marL="0" lvl="0" indent="0"/>
            <a:endParaRPr lang="en-GB" b="1" dirty="0">
              <a:cs typeface="Arial"/>
              <a:sym typeface="Arial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dirty="0"/>
          </a:p>
        </p:txBody>
      </p:sp>
      <p:grpSp>
        <p:nvGrpSpPr>
          <p:cNvPr id="1275" name="Google Shape;1275;p42">
            <a:extLst>
              <a:ext uri="{FF2B5EF4-FFF2-40B4-BE49-F238E27FC236}">
                <a16:creationId xmlns:a16="http://schemas.microsoft.com/office/drawing/2014/main" id="{B4D3116D-F3CB-3805-5B08-7D6556411F7F}"/>
              </a:ext>
            </a:extLst>
          </p:cNvPr>
          <p:cNvGrpSpPr/>
          <p:nvPr/>
        </p:nvGrpSpPr>
        <p:grpSpPr>
          <a:xfrm>
            <a:off x="7421075" y="539500"/>
            <a:ext cx="1009703" cy="130500"/>
            <a:chOff x="5461400" y="616025"/>
            <a:chExt cx="1009703" cy="130500"/>
          </a:xfrm>
        </p:grpSpPr>
        <p:sp>
          <p:nvSpPr>
            <p:cNvPr id="1276" name="Google Shape;1276;p42">
              <a:extLst>
                <a:ext uri="{FF2B5EF4-FFF2-40B4-BE49-F238E27FC236}">
                  <a16:creationId xmlns:a16="http://schemas.microsoft.com/office/drawing/2014/main" id="{6BB36D71-BE6A-EF25-AC29-5B3993EBF9DE}"/>
                </a:ext>
              </a:extLst>
            </p:cNvPr>
            <p:cNvSpPr/>
            <p:nvPr/>
          </p:nvSpPr>
          <p:spPr>
            <a:xfrm>
              <a:off x="5461400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42">
              <a:extLst>
                <a:ext uri="{FF2B5EF4-FFF2-40B4-BE49-F238E27FC236}">
                  <a16:creationId xmlns:a16="http://schemas.microsoft.com/office/drawing/2014/main" id="{9C5FBCC9-A254-7823-1840-D3D638F2C65A}"/>
                </a:ext>
              </a:extLst>
            </p:cNvPr>
            <p:cNvSpPr/>
            <p:nvPr/>
          </p:nvSpPr>
          <p:spPr>
            <a:xfrm>
              <a:off x="5681201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42">
              <a:extLst>
                <a:ext uri="{FF2B5EF4-FFF2-40B4-BE49-F238E27FC236}">
                  <a16:creationId xmlns:a16="http://schemas.microsoft.com/office/drawing/2014/main" id="{EE4448E8-5C80-FF46-3B25-FA35E4FB6A4C}"/>
                </a:ext>
              </a:extLst>
            </p:cNvPr>
            <p:cNvSpPr/>
            <p:nvPr/>
          </p:nvSpPr>
          <p:spPr>
            <a:xfrm>
              <a:off x="5901002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42">
              <a:extLst>
                <a:ext uri="{FF2B5EF4-FFF2-40B4-BE49-F238E27FC236}">
                  <a16:creationId xmlns:a16="http://schemas.microsoft.com/office/drawing/2014/main" id="{51550DBC-3EF1-1ADC-731C-B59BB67B3EBF}"/>
                </a:ext>
              </a:extLst>
            </p:cNvPr>
            <p:cNvSpPr/>
            <p:nvPr/>
          </p:nvSpPr>
          <p:spPr>
            <a:xfrm>
              <a:off x="61208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42">
              <a:extLst>
                <a:ext uri="{FF2B5EF4-FFF2-40B4-BE49-F238E27FC236}">
                  <a16:creationId xmlns:a16="http://schemas.microsoft.com/office/drawing/2014/main" id="{E76DF60B-4ED3-EEC6-0EEB-4149684454E9}"/>
                </a:ext>
              </a:extLst>
            </p:cNvPr>
            <p:cNvSpPr/>
            <p:nvPr/>
          </p:nvSpPr>
          <p:spPr>
            <a:xfrm>
              <a:off x="63406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Google Shape;1272;p42">
            <a:extLst>
              <a:ext uri="{FF2B5EF4-FFF2-40B4-BE49-F238E27FC236}">
                <a16:creationId xmlns:a16="http://schemas.microsoft.com/office/drawing/2014/main" id="{44CE09E4-1436-DD4F-D59F-0D00C05B4F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6778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DT Mechanics</a:t>
            </a:r>
            <a:endParaRPr dirty="0"/>
          </a:p>
        </p:txBody>
      </p:sp>
      <p:sp>
        <p:nvSpPr>
          <p:cNvPr id="4" name="Google Shape;666;p39">
            <a:extLst>
              <a:ext uri="{FF2B5EF4-FFF2-40B4-BE49-F238E27FC236}">
                <a16:creationId xmlns:a16="http://schemas.microsoft.com/office/drawing/2014/main" id="{3619FFB3-AC53-C261-8CDA-299667C971A9}"/>
              </a:ext>
            </a:extLst>
          </p:cNvPr>
          <p:cNvSpPr txBox="1">
            <a:spLocks/>
          </p:cNvSpPr>
          <p:nvPr/>
        </p:nvSpPr>
        <p:spPr>
          <a:xfrm>
            <a:off x="0" y="37900"/>
            <a:ext cx="734700" cy="63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ts val="3000"/>
            </a:pPr>
            <a:r>
              <a:rPr lang="en" sz="3000" dirty="0">
                <a:solidFill>
                  <a:schemeClr val="accent1"/>
                </a:solidFill>
                <a:latin typeface="MuseoModerno Medium"/>
                <a:sym typeface="MuseoModerno Medium"/>
              </a:rPr>
              <a:t>02</a:t>
            </a:r>
          </a:p>
        </p:txBody>
      </p:sp>
      <p:pic>
        <p:nvPicPr>
          <p:cNvPr id="1026" name="Picture 2" descr="Figure 1: Examples of digital twin industrial applications. Courtesy: Moxa Americas Inc.">
            <a:extLst>
              <a:ext uri="{FF2B5EF4-FFF2-40B4-BE49-F238E27FC236}">
                <a16:creationId xmlns:a16="http://schemas.microsoft.com/office/drawing/2014/main" id="{D13B4D2B-BF81-B902-DD21-A918CD51F5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0"/>
          <a:stretch>
            <a:fillRect/>
          </a:stretch>
        </p:blipFill>
        <p:spPr bwMode="auto">
          <a:xfrm>
            <a:off x="4437155" y="2459056"/>
            <a:ext cx="4504372" cy="2405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4A01919-4A98-4059-C548-A89FA5F83F6B}"/>
              </a:ext>
            </a:extLst>
          </p:cNvPr>
          <p:cNvSpPr txBox="1"/>
          <p:nvPr/>
        </p:nvSpPr>
        <p:spPr>
          <a:xfrm>
            <a:off x="5670412" y="4737706"/>
            <a:ext cx="23207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>
                <a:solidFill>
                  <a:schemeClr val="dk1"/>
                </a:solidFill>
                <a:latin typeface="Maven Pro"/>
                <a:sym typeface="Maven Pro"/>
              </a:rPr>
              <a:t>Digital twin industrial applications </a:t>
            </a:r>
          </a:p>
          <a:p>
            <a:r>
              <a:rPr lang="en-GB" sz="900" i="1" dirty="0">
                <a:latin typeface="Space Grotesk"/>
                <a:sym typeface="Maven Pro"/>
              </a:rPr>
              <a:t>Courtesy: Moxa Americas Inc.</a:t>
            </a:r>
          </a:p>
        </p:txBody>
      </p:sp>
      <p:pic>
        <p:nvPicPr>
          <p:cNvPr id="2" name="Picture 1" descr="LJMU - Login">
            <a:extLst>
              <a:ext uri="{FF2B5EF4-FFF2-40B4-BE49-F238E27FC236}">
                <a16:creationId xmlns:a16="http://schemas.microsoft.com/office/drawing/2014/main" id="{4DF70405-034B-EDD5-1F41-DBC5CC4513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4686" y="23089"/>
            <a:ext cx="1746736" cy="52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566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71">
          <a:extLst>
            <a:ext uri="{FF2B5EF4-FFF2-40B4-BE49-F238E27FC236}">
              <a16:creationId xmlns:a16="http://schemas.microsoft.com/office/drawing/2014/main" id="{C2FE8CF6-C3BF-4316-2B6C-7B5AD4949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42">
            <a:extLst>
              <a:ext uri="{FF2B5EF4-FFF2-40B4-BE49-F238E27FC236}">
                <a16:creationId xmlns:a16="http://schemas.microsoft.com/office/drawing/2014/main" id="{1902B17A-01FF-BAFD-7211-BA0E5BC14F96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441727" y="670000"/>
            <a:ext cx="8210437" cy="37911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GB" b="1" dirty="0">
                <a:cs typeface="Arial"/>
                <a:sym typeface="Arial"/>
              </a:rPr>
              <a:t>INDUSTRY USE CASES</a:t>
            </a:r>
            <a:endParaRPr dirty="0"/>
          </a:p>
        </p:txBody>
      </p:sp>
      <p:grpSp>
        <p:nvGrpSpPr>
          <p:cNvPr id="1275" name="Google Shape;1275;p42">
            <a:extLst>
              <a:ext uri="{FF2B5EF4-FFF2-40B4-BE49-F238E27FC236}">
                <a16:creationId xmlns:a16="http://schemas.microsoft.com/office/drawing/2014/main" id="{590E2A61-6066-E3F6-34C3-F5F1AAAE64F5}"/>
              </a:ext>
            </a:extLst>
          </p:cNvPr>
          <p:cNvGrpSpPr/>
          <p:nvPr/>
        </p:nvGrpSpPr>
        <p:grpSpPr>
          <a:xfrm>
            <a:off x="7421075" y="539500"/>
            <a:ext cx="1009703" cy="130500"/>
            <a:chOff x="5461400" y="616025"/>
            <a:chExt cx="1009703" cy="130500"/>
          </a:xfrm>
        </p:grpSpPr>
        <p:sp>
          <p:nvSpPr>
            <p:cNvPr id="1276" name="Google Shape;1276;p42">
              <a:extLst>
                <a:ext uri="{FF2B5EF4-FFF2-40B4-BE49-F238E27FC236}">
                  <a16:creationId xmlns:a16="http://schemas.microsoft.com/office/drawing/2014/main" id="{19C62D39-0156-1331-850C-05EBE7D19A04}"/>
                </a:ext>
              </a:extLst>
            </p:cNvPr>
            <p:cNvSpPr/>
            <p:nvPr/>
          </p:nvSpPr>
          <p:spPr>
            <a:xfrm>
              <a:off x="5461400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42">
              <a:extLst>
                <a:ext uri="{FF2B5EF4-FFF2-40B4-BE49-F238E27FC236}">
                  <a16:creationId xmlns:a16="http://schemas.microsoft.com/office/drawing/2014/main" id="{9A37937D-2D46-54F5-D9E3-2521D8427474}"/>
                </a:ext>
              </a:extLst>
            </p:cNvPr>
            <p:cNvSpPr/>
            <p:nvPr/>
          </p:nvSpPr>
          <p:spPr>
            <a:xfrm>
              <a:off x="5681201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42">
              <a:extLst>
                <a:ext uri="{FF2B5EF4-FFF2-40B4-BE49-F238E27FC236}">
                  <a16:creationId xmlns:a16="http://schemas.microsoft.com/office/drawing/2014/main" id="{608691F6-27B4-211A-B18F-F3A772DADE1D}"/>
                </a:ext>
              </a:extLst>
            </p:cNvPr>
            <p:cNvSpPr/>
            <p:nvPr/>
          </p:nvSpPr>
          <p:spPr>
            <a:xfrm>
              <a:off x="5901002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42">
              <a:extLst>
                <a:ext uri="{FF2B5EF4-FFF2-40B4-BE49-F238E27FC236}">
                  <a16:creationId xmlns:a16="http://schemas.microsoft.com/office/drawing/2014/main" id="{3E5CD72E-42B3-8454-AC61-CA522DCFB6BB}"/>
                </a:ext>
              </a:extLst>
            </p:cNvPr>
            <p:cNvSpPr/>
            <p:nvPr/>
          </p:nvSpPr>
          <p:spPr>
            <a:xfrm>
              <a:off x="61208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42">
              <a:extLst>
                <a:ext uri="{FF2B5EF4-FFF2-40B4-BE49-F238E27FC236}">
                  <a16:creationId xmlns:a16="http://schemas.microsoft.com/office/drawing/2014/main" id="{5B7486A8-D7EB-B25D-A519-3BB011911BDA}"/>
                </a:ext>
              </a:extLst>
            </p:cNvPr>
            <p:cNvSpPr/>
            <p:nvPr/>
          </p:nvSpPr>
          <p:spPr>
            <a:xfrm>
              <a:off x="63406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Google Shape;1272;p42">
            <a:extLst>
              <a:ext uri="{FF2B5EF4-FFF2-40B4-BE49-F238E27FC236}">
                <a16:creationId xmlns:a16="http://schemas.microsoft.com/office/drawing/2014/main" id="{A05A38DD-8E30-9B8C-9B19-4B1DEB9458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6778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GB" dirty="0"/>
              <a:t>DT Applicability</a:t>
            </a:r>
          </a:p>
        </p:txBody>
      </p:sp>
      <p:sp>
        <p:nvSpPr>
          <p:cNvPr id="4" name="Google Shape;666;p39">
            <a:extLst>
              <a:ext uri="{FF2B5EF4-FFF2-40B4-BE49-F238E27FC236}">
                <a16:creationId xmlns:a16="http://schemas.microsoft.com/office/drawing/2014/main" id="{2B0BB3C9-3A7C-22DF-E8BB-F5A16F841D31}"/>
              </a:ext>
            </a:extLst>
          </p:cNvPr>
          <p:cNvSpPr txBox="1">
            <a:spLocks/>
          </p:cNvSpPr>
          <p:nvPr/>
        </p:nvSpPr>
        <p:spPr>
          <a:xfrm>
            <a:off x="0" y="37900"/>
            <a:ext cx="734700" cy="63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ts val="3000"/>
            </a:pPr>
            <a:r>
              <a:rPr lang="en" sz="3000" dirty="0">
                <a:solidFill>
                  <a:schemeClr val="accent1"/>
                </a:solidFill>
                <a:latin typeface="MuseoModerno Medium"/>
                <a:sym typeface="MuseoModerno Medium"/>
              </a:rPr>
              <a:t>03</a:t>
            </a:r>
          </a:p>
        </p:txBody>
      </p:sp>
      <p:pic>
        <p:nvPicPr>
          <p:cNvPr id="3074" name="Picture 2" descr="Let's Get Defensive (LGD): NASA and GE Aerospace Collaborate on  Hybrid-Electric Jet Engines - YouTube">
            <a:extLst>
              <a:ext uri="{FF2B5EF4-FFF2-40B4-BE49-F238E27FC236}">
                <a16:creationId xmlns:a16="http://schemas.microsoft.com/office/drawing/2014/main" id="{D1016319-BD53-8372-D23D-75ABE9DEF9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1" t="13295" r="3290" b="13977"/>
          <a:stretch>
            <a:fillRect/>
          </a:stretch>
        </p:blipFill>
        <p:spPr bwMode="auto">
          <a:xfrm>
            <a:off x="4546204" y="1521813"/>
            <a:ext cx="4309862" cy="2456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Figure 1 – Tesla Service Mode heat pump visualization">
            <a:extLst>
              <a:ext uri="{FF2B5EF4-FFF2-40B4-BE49-F238E27FC236}">
                <a16:creationId xmlns:a16="http://schemas.microsoft.com/office/drawing/2014/main" id="{6A19BB6F-3DF6-D324-9845-D7635991C4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03" y="1521812"/>
            <a:ext cx="4248799" cy="2456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8C18FBD-2B24-C2D5-6CBF-AA8A5F555FB8}"/>
              </a:ext>
            </a:extLst>
          </p:cNvPr>
          <p:cNvSpPr txBox="1"/>
          <p:nvPr/>
        </p:nvSpPr>
        <p:spPr>
          <a:xfrm>
            <a:off x="200807" y="1083534"/>
            <a:ext cx="46188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Maven Pro"/>
                <a:sym typeface="Maven Pro"/>
              </a:rPr>
              <a:t>Tesla: Remote diagnostics of cars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664096-EF52-F001-90F5-937FEA388275}"/>
              </a:ext>
            </a:extLst>
          </p:cNvPr>
          <p:cNvSpPr txBox="1"/>
          <p:nvPr/>
        </p:nvSpPr>
        <p:spPr>
          <a:xfrm>
            <a:off x="4578778" y="1083535"/>
            <a:ext cx="38235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Maven Pro"/>
              </a:rPr>
              <a:t>GE Aerospace: Aircraft engine monitoring</a:t>
            </a:r>
          </a:p>
        </p:txBody>
      </p:sp>
      <p:pic>
        <p:nvPicPr>
          <p:cNvPr id="2" name="Picture 1" descr="LJMU - Login">
            <a:extLst>
              <a:ext uri="{FF2B5EF4-FFF2-40B4-BE49-F238E27FC236}">
                <a16:creationId xmlns:a16="http://schemas.microsoft.com/office/drawing/2014/main" id="{1A14432E-2F60-6B8D-12EB-E9A5B6DB82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4686" y="23089"/>
            <a:ext cx="1746736" cy="52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182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71">
          <a:extLst>
            <a:ext uri="{FF2B5EF4-FFF2-40B4-BE49-F238E27FC236}">
              <a16:creationId xmlns:a16="http://schemas.microsoft.com/office/drawing/2014/main" id="{243DC07C-3AF3-9F9E-8D87-D7EAF9216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42">
            <a:extLst>
              <a:ext uri="{FF2B5EF4-FFF2-40B4-BE49-F238E27FC236}">
                <a16:creationId xmlns:a16="http://schemas.microsoft.com/office/drawing/2014/main" id="{8A7E98E1-7A18-021A-F60E-AE99FE032420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441727" y="670000"/>
            <a:ext cx="8210437" cy="37911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GB" b="1" dirty="0">
                <a:cs typeface="Arial"/>
                <a:sym typeface="Arial"/>
              </a:rPr>
              <a:t>INDUSTRY USE CASES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dirty="0"/>
          </a:p>
        </p:txBody>
      </p:sp>
      <p:grpSp>
        <p:nvGrpSpPr>
          <p:cNvPr id="1275" name="Google Shape;1275;p42">
            <a:extLst>
              <a:ext uri="{FF2B5EF4-FFF2-40B4-BE49-F238E27FC236}">
                <a16:creationId xmlns:a16="http://schemas.microsoft.com/office/drawing/2014/main" id="{15E7BD6C-2EDD-593F-EF03-9817B87CC271}"/>
              </a:ext>
            </a:extLst>
          </p:cNvPr>
          <p:cNvGrpSpPr/>
          <p:nvPr/>
        </p:nvGrpSpPr>
        <p:grpSpPr>
          <a:xfrm>
            <a:off x="7421075" y="539500"/>
            <a:ext cx="1009703" cy="130500"/>
            <a:chOff x="5461400" y="616025"/>
            <a:chExt cx="1009703" cy="130500"/>
          </a:xfrm>
        </p:grpSpPr>
        <p:sp>
          <p:nvSpPr>
            <p:cNvPr id="1276" name="Google Shape;1276;p42">
              <a:extLst>
                <a:ext uri="{FF2B5EF4-FFF2-40B4-BE49-F238E27FC236}">
                  <a16:creationId xmlns:a16="http://schemas.microsoft.com/office/drawing/2014/main" id="{3E88F225-9033-4F3E-E6EA-DA7E63E69A63}"/>
                </a:ext>
              </a:extLst>
            </p:cNvPr>
            <p:cNvSpPr/>
            <p:nvPr/>
          </p:nvSpPr>
          <p:spPr>
            <a:xfrm>
              <a:off x="5461400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42">
              <a:extLst>
                <a:ext uri="{FF2B5EF4-FFF2-40B4-BE49-F238E27FC236}">
                  <a16:creationId xmlns:a16="http://schemas.microsoft.com/office/drawing/2014/main" id="{32B0AE48-8A9E-2851-5B98-DA2DB7B5095B}"/>
                </a:ext>
              </a:extLst>
            </p:cNvPr>
            <p:cNvSpPr/>
            <p:nvPr/>
          </p:nvSpPr>
          <p:spPr>
            <a:xfrm>
              <a:off x="5681201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42">
              <a:extLst>
                <a:ext uri="{FF2B5EF4-FFF2-40B4-BE49-F238E27FC236}">
                  <a16:creationId xmlns:a16="http://schemas.microsoft.com/office/drawing/2014/main" id="{8D03FC1B-C30C-5B27-9B86-B88D7131DAC6}"/>
                </a:ext>
              </a:extLst>
            </p:cNvPr>
            <p:cNvSpPr/>
            <p:nvPr/>
          </p:nvSpPr>
          <p:spPr>
            <a:xfrm>
              <a:off x="5901002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42">
              <a:extLst>
                <a:ext uri="{FF2B5EF4-FFF2-40B4-BE49-F238E27FC236}">
                  <a16:creationId xmlns:a16="http://schemas.microsoft.com/office/drawing/2014/main" id="{A35F24B1-EF5E-545B-A0C8-55F18C990476}"/>
                </a:ext>
              </a:extLst>
            </p:cNvPr>
            <p:cNvSpPr/>
            <p:nvPr/>
          </p:nvSpPr>
          <p:spPr>
            <a:xfrm>
              <a:off x="61208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42">
              <a:extLst>
                <a:ext uri="{FF2B5EF4-FFF2-40B4-BE49-F238E27FC236}">
                  <a16:creationId xmlns:a16="http://schemas.microsoft.com/office/drawing/2014/main" id="{19614DC1-341E-D7C7-4DFC-FF0F7C5A7D14}"/>
                </a:ext>
              </a:extLst>
            </p:cNvPr>
            <p:cNvSpPr/>
            <p:nvPr/>
          </p:nvSpPr>
          <p:spPr>
            <a:xfrm>
              <a:off x="63406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Google Shape;1272;p42">
            <a:extLst>
              <a:ext uri="{FF2B5EF4-FFF2-40B4-BE49-F238E27FC236}">
                <a16:creationId xmlns:a16="http://schemas.microsoft.com/office/drawing/2014/main" id="{52739BA6-8B0E-A3D5-CEEA-BA07E9FD2DC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6778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GB" dirty="0"/>
              <a:t>DT Applicability</a:t>
            </a:r>
          </a:p>
        </p:txBody>
      </p:sp>
      <p:sp>
        <p:nvSpPr>
          <p:cNvPr id="4" name="Google Shape;666;p39">
            <a:extLst>
              <a:ext uri="{FF2B5EF4-FFF2-40B4-BE49-F238E27FC236}">
                <a16:creationId xmlns:a16="http://schemas.microsoft.com/office/drawing/2014/main" id="{7A91DFCE-1922-F7BE-EEA6-299684DD15D1}"/>
              </a:ext>
            </a:extLst>
          </p:cNvPr>
          <p:cNvSpPr txBox="1">
            <a:spLocks/>
          </p:cNvSpPr>
          <p:nvPr/>
        </p:nvSpPr>
        <p:spPr>
          <a:xfrm>
            <a:off x="0" y="37900"/>
            <a:ext cx="734700" cy="63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ts val="3000"/>
            </a:pPr>
            <a:r>
              <a:rPr lang="en" sz="3000" dirty="0">
                <a:solidFill>
                  <a:schemeClr val="accent1"/>
                </a:solidFill>
                <a:latin typeface="MuseoModerno Medium"/>
                <a:sym typeface="MuseoModerno Medium"/>
              </a:rPr>
              <a:t>03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7840C3-5647-CFEA-3036-5DA32991F38E}"/>
              </a:ext>
            </a:extLst>
          </p:cNvPr>
          <p:cNvSpPr txBox="1"/>
          <p:nvPr/>
        </p:nvSpPr>
        <p:spPr>
          <a:xfrm>
            <a:off x="2573859" y="897023"/>
            <a:ext cx="46188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Maven Pro"/>
              </a:rPr>
              <a:t>Siemens: Factory optimization</a:t>
            </a:r>
          </a:p>
        </p:txBody>
      </p:sp>
      <p:pic>
        <p:nvPicPr>
          <p:cNvPr id="7172" name="Picture 4" descr="Plant Optimisation with SIEMENS NX and Plant Simulation">
            <a:extLst>
              <a:ext uri="{FF2B5EF4-FFF2-40B4-BE49-F238E27FC236}">
                <a16:creationId xmlns:a16="http://schemas.microsoft.com/office/drawing/2014/main" id="{18783001-5409-4677-7F37-5516C2E52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989" y="1204800"/>
            <a:ext cx="6739848" cy="3791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LJMU - Login">
            <a:extLst>
              <a:ext uri="{FF2B5EF4-FFF2-40B4-BE49-F238E27FC236}">
                <a16:creationId xmlns:a16="http://schemas.microsoft.com/office/drawing/2014/main" id="{AD759710-14DE-4450-49B7-CE55DEDC85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4686" y="23089"/>
            <a:ext cx="1746736" cy="52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436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71">
          <a:extLst>
            <a:ext uri="{FF2B5EF4-FFF2-40B4-BE49-F238E27FC236}">
              <a16:creationId xmlns:a16="http://schemas.microsoft.com/office/drawing/2014/main" id="{E8810A20-301B-F2A0-C636-77BA5E89D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42">
            <a:extLst>
              <a:ext uri="{FF2B5EF4-FFF2-40B4-BE49-F238E27FC236}">
                <a16:creationId xmlns:a16="http://schemas.microsoft.com/office/drawing/2014/main" id="{839E1317-F625-0907-4CEF-71CDEF9CC878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441727" y="670000"/>
            <a:ext cx="8210437" cy="37911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n-GB" b="1" dirty="0">
                <a:cs typeface="Arial"/>
                <a:sym typeface="Arial"/>
              </a:rPr>
              <a:t>Digital Twin Powered by GenAI</a:t>
            </a:r>
            <a:endParaRPr lang="en-GB" dirty="0">
              <a:sym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>
                <a:sym typeface="Arial"/>
              </a:rPr>
              <a:t>75 percent of large enterprises are actively investing in digital twins to scale AI solutions.</a:t>
            </a:r>
          </a:p>
          <a:p>
            <a:pPr marL="0" lvl="0" indent="0"/>
            <a:endParaRPr lang="en-GB" b="1" dirty="0">
              <a:sym typeface="Arial"/>
            </a:endParaRPr>
          </a:p>
          <a:p>
            <a:pPr marL="0" lvl="0" indent="0"/>
            <a:r>
              <a:rPr lang="en-GB" b="1" dirty="0"/>
              <a:t>Four Key Aspects DT &amp; Generative AI Enhance Each Other</a:t>
            </a:r>
          </a:p>
          <a:p>
            <a:pPr marL="0" lvl="0" indent="0"/>
            <a:endParaRPr lang="en-GB" b="1" dirty="0"/>
          </a:p>
          <a:p>
            <a:pPr marL="482600" indent="-342900">
              <a:buFont typeface="+mj-lt"/>
              <a:buAutoNum type="arabicPeriod"/>
            </a:pPr>
            <a:r>
              <a:rPr lang="en-GB" b="1" dirty="0"/>
              <a:t>Universal model creation</a:t>
            </a:r>
            <a:r>
              <a:rPr lang="en-GB" dirty="0"/>
              <a:t>: LLMs could initialize a foundational digital twin model, speeding up development. </a:t>
            </a:r>
          </a:p>
          <a:p>
            <a:pPr marL="482600" indent="-342900">
              <a:buFont typeface="+mj-lt"/>
              <a:buAutoNum type="arabicPeriod"/>
            </a:pPr>
            <a:endParaRPr lang="en-GB" dirty="0"/>
          </a:p>
          <a:p>
            <a:pPr marL="482600" indent="-342900">
              <a:buFont typeface="+mj-lt"/>
              <a:buAutoNum type="arabicPeriod"/>
            </a:pPr>
            <a:r>
              <a:rPr lang="en-GB" b="1" dirty="0"/>
              <a:t>Data handling</a:t>
            </a:r>
            <a:r>
              <a:rPr lang="en-GB" dirty="0"/>
              <a:t>: Gen AI can compress and embed large, real-time data streams for efficient use by digital twins and even generate synthetic data for training. </a:t>
            </a:r>
          </a:p>
          <a:p>
            <a:pPr marL="482600" indent="-342900">
              <a:buFont typeface="+mj-lt"/>
              <a:buAutoNum type="arabicPeriod"/>
            </a:pPr>
            <a:endParaRPr lang="en-GB" dirty="0"/>
          </a:p>
          <a:p>
            <a:pPr marL="482600" indent="-342900">
              <a:buFont typeface="+mj-lt"/>
              <a:buAutoNum type="arabicPeriod"/>
            </a:pPr>
            <a:r>
              <a:rPr lang="en-GB" b="1" dirty="0"/>
              <a:t>Natural-language interfaces</a:t>
            </a:r>
            <a:r>
              <a:rPr lang="en-GB" dirty="0"/>
              <a:t>: Multimodal Gen AI can translate complex twin data into intuitive insights and scenario prompts. </a:t>
            </a:r>
          </a:p>
          <a:p>
            <a:pPr marL="482600" indent="-342900">
              <a:buFont typeface="+mj-lt"/>
              <a:buAutoNum type="arabicPeriod"/>
            </a:pPr>
            <a:endParaRPr lang="en-GB" dirty="0"/>
          </a:p>
          <a:p>
            <a:pPr marL="482600" indent="-342900">
              <a:buFont typeface="+mj-lt"/>
              <a:buAutoNum type="arabicPeriod"/>
            </a:pPr>
            <a:r>
              <a:rPr lang="en-GB" b="1" dirty="0"/>
              <a:t>Validation &amp; constraints</a:t>
            </a:r>
            <a:r>
              <a:rPr lang="en-GB" dirty="0"/>
              <a:t>: Digital twins provide real-world context and constraints, helping Gen AI outputs to be accurate, physically consistent, and safe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dirty="0">
              <a:sym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dirty="0">
              <a:sym typeface="Arial"/>
            </a:endParaRPr>
          </a:p>
        </p:txBody>
      </p:sp>
      <p:grpSp>
        <p:nvGrpSpPr>
          <p:cNvPr id="1275" name="Google Shape;1275;p42">
            <a:extLst>
              <a:ext uri="{FF2B5EF4-FFF2-40B4-BE49-F238E27FC236}">
                <a16:creationId xmlns:a16="http://schemas.microsoft.com/office/drawing/2014/main" id="{7F45CB8B-1352-90E0-9318-D217A9A268AE}"/>
              </a:ext>
            </a:extLst>
          </p:cNvPr>
          <p:cNvGrpSpPr/>
          <p:nvPr/>
        </p:nvGrpSpPr>
        <p:grpSpPr>
          <a:xfrm>
            <a:off x="7421075" y="539500"/>
            <a:ext cx="1009703" cy="130500"/>
            <a:chOff x="5461400" y="616025"/>
            <a:chExt cx="1009703" cy="130500"/>
          </a:xfrm>
        </p:grpSpPr>
        <p:sp>
          <p:nvSpPr>
            <p:cNvPr id="1276" name="Google Shape;1276;p42">
              <a:extLst>
                <a:ext uri="{FF2B5EF4-FFF2-40B4-BE49-F238E27FC236}">
                  <a16:creationId xmlns:a16="http://schemas.microsoft.com/office/drawing/2014/main" id="{252D71E6-2668-E231-9F81-0834DE3D828B}"/>
                </a:ext>
              </a:extLst>
            </p:cNvPr>
            <p:cNvSpPr/>
            <p:nvPr/>
          </p:nvSpPr>
          <p:spPr>
            <a:xfrm>
              <a:off x="5461400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42">
              <a:extLst>
                <a:ext uri="{FF2B5EF4-FFF2-40B4-BE49-F238E27FC236}">
                  <a16:creationId xmlns:a16="http://schemas.microsoft.com/office/drawing/2014/main" id="{44EC34AD-2A4D-0D90-C6B7-E91FB79698A5}"/>
                </a:ext>
              </a:extLst>
            </p:cNvPr>
            <p:cNvSpPr/>
            <p:nvPr/>
          </p:nvSpPr>
          <p:spPr>
            <a:xfrm>
              <a:off x="5681201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42">
              <a:extLst>
                <a:ext uri="{FF2B5EF4-FFF2-40B4-BE49-F238E27FC236}">
                  <a16:creationId xmlns:a16="http://schemas.microsoft.com/office/drawing/2014/main" id="{CB8157AF-A492-1E2F-6665-68EC38C19212}"/>
                </a:ext>
              </a:extLst>
            </p:cNvPr>
            <p:cNvSpPr/>
            <p:nvPr/>
          </p:nvSpPr>
          <p:spPr>
            <a:xfrm>
              <a:off x="5901002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42">
              <a:extLst>
                <a:ext uri="{FF2B5EF4-FFF2-40B4-BE49-F238E27FC236}">
                  <a16:creationId xmlns:a16="http://schemas.microsoft.com/office/drawing/2014/main" id="{B185B417-C8E3-21D6-3756-D3C9AD85C837}"/>
                </a:ext>
              </a:extLst>
            </p:cNvPr>
            <p:cNvSpPr/>
            <p:nvPr/>
          </p:nvSpPr>
          <p:spPr>
            <a:xfrm>
              <a:off x="61208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42">
              <a:extLst>
                <a:ext uri="{FF2B5EF4-FFF2-40B4-BE49-F238E27FC236}">
                  <a16:creationId xmlns:a16="http://schemas.microsoft.com/office/drawing/2014/main" id="{765DC36E-51AF-E4F2-5C59-298893B53592}"/>
                </a:ext>
              </a:extLst>
            </p:cNvPr>
            <p:cNvSpPr/>
            <p:nvPr/>
          </p:nvSpPr>
          <p:spPr>
            <a:xfrm>
              <a:off x="63406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Google Shape;1272;p42">
            <a:extLst>
              <a:ext uri="{FF2B5EF4-FFF2-40B4-BE49-F238E27FC236}">
                <a16:creationId xmlns:a16="http://schemas.microsoft.com/office/drawing/2014/main" id="{1DC42468-694E-4D02-75D3-5268EB6BC1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6778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GB" dirty="0"/>
              <a:t>DT Applicability</a:t>
            </a:r>
          </a:p>
        </p:txBody>
      </p:sp>
      <p:sp>
        <p:nvSpPr>
          <p:cNvPr id="4" name="Google Shape;666;p39">
            <a:extLst>
              <a:ext uri="{FF2B5EF4-FFF2-40B4-BE49-F238E27FC236}">
                <a16:creationId xmlns:a16="http://schemas.microsoft.com/office/drawing/2014/main" id="{380E6D65-3106-C5B8-0483-1DFD7BB98F49}"/>
              </a:ext>
            </a:extLst>
          </p:cNvPr>
          <p:cNvSpPr txBox="1">
            <a:spLocks/>
          </p:cNvSpPr>
          <p:nvPr/>
        </p:nvSpPr>
        <p:spPr>
          <a:xfrm>
            <a:off x="0" y="37900"/>
            <a:ext cx="734700" cy="63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ts val="3000"/>
            </a:pPr>
            <a:r>
              <a:rPr lang="en" sz="3000" dirty="0">
                <a:solidFill>
                  <a:schemeClr val="accent1"/>
                </a:solidFill>
                <a:latin typeface="MuseoModerno Medium"/>
                <a:sym typeface="MuseoModerno Medium"/>
              </a:rPr>
              <a:t>03</a:t>
            </a:r>
          </a:p>
        </p:txBody>
      </p:sp>
      <p:pic>
        <p:nvPicPr>
          <p:cNvPr id="2" name="Picture 1" descr="LJMU - Login">
            <a:extLst>
              <a:ext uri="{FF2B5EF4-FFF2-40B4-BE49-F238E27FC236}">
                <a16:creationId xmlns:a16="http://schemas.microsoft.com/office/drawing/2014/main" id="{D24F41E1-AD60-3D83-2123-66080B345A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4686" y="23089"/>
            <a:ext cx="1746736" cy="52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664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71">
          <a:extLst>
            <a:ext uri="{FF2B5EF4-FFF2-40B4-BE49-F238E27FC236}">
              <a16:creationId xmlns:a16="http://schemas.microsoft.com/office/drawing/2014/main" id="{5A09FA60-989C-415E-D00B-B9E69125A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42">
            <a:extLst>
              <a:ext uri="{FF2B5EF4-FFF2-40B4-BE49-F238E27FC236}">
                <a16:creationId xmlns:a16="http://schemas.microsoft.com/office/drawing/2014/main" id="{B6240084-92A9-2C1F-A7D3-C78658EC1AA8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441727" y="670000"/>
            <a:ext cx="8210437" cy="37911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endParaRPr lang="en-GB" dirty="0">
              <a:sym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dirty="0">
              <a:sym typeface="Arial"/>
            </a:endParaRPr>
          </a:p>
        </p:txBody>
      </p:sp>
      <p:grpSp>
        <p:nvGrpSpPr>
          <p:cNvPr id="1275" name="Google Shape;1275;p42">
            <a:extLst>
              <a:ext uri="{FF2B5EF4-FFF2-40B4-BE49-F238E27FC236}">
                <a16:creationId xmlns:a16="http://schemas.microsoft.com/office/drawing/2014/main" id="{25C6213C-5D34-137C-CD4B-DA297569BD17}"/>
              </a:ext>
            </a:extLst>
          </p:cNvPr>
          <p:cNvGrpSpPr/>
          <p:nvPr/>
        </p:nvGrpSpPr>
        <p:grpSpPr>
          <a:xfrm>
            <a:off x="7421075" y="539500"/>
            <a:ext cx="1009703" cy="130500"/>
            <a:chOff x="5461400" y="616025"/>
            <a:chExt cx="1009703" cy="130500"/>
          </a:xfrm>
        </p:grpSpPr>
        <p:sp>
          <p:nvSpPr>
            <p:cNvPr id="1276" name="Google Shape;1276;p42">
              <a:extLst>
                <a:ext uri="{FF2B5EF4-FFF2-40B4-BE49-F238E27FC236}">
                  <a16:creationId xmlns:a16="http://schemas.microsoft.com/office/drawing/2014/main" id="{E1FB359E-F2F7-4FE0-D50C-C7FDA4B47C21}"/>
                </a:ext>
              </a:extLst>
            </p:cNvPr>
            <p:cNvSpPr/>
            <p:nvPr/>
          </p:nvSpPr>
          <p:spPr>
            <a:xfrm>
              <a:off x="5461400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42">
              <a:extLst>
                <a:ext uri="{FF2B5EF4-FFF2-40B4-BE49-F238E27FC236}">
                  <a16:creationId xmlns:a16="http://schemas.microsoft.com/office/drawing/2014/main" id="{9BFF911C-FC1A-F165-8222-BFE036502017}"/>
                </a:ext>
              </a:extLst>
            </p:cNvPr>
            <p:cNvSpPr/>
            <p:nvPr/>
          </p:nvSpPr>
          <p:spPr>
            <a:xfrm>
              <a:off x="5681201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42">
              <a:extLst>
                <a:ext uri="{FF2B5EF4-FFF2-40B4-BE49-F238E27FC236}">
                  <a16:creationId xmlns:a16="http://schemas.microsoft.com/office/drawing/2014/main" id="{50A0CC1D-6CFA-0D28-27FE-D7F1E8AB86C7}"/>
                </a:ext>
              </a:extLst>
            </p:cNvPr>
            <p:cNvSpPr/>
            <p:nvPr/>
          </p:nvSpPr>
          <p:spPr>
            <a:xfrm>
              <a:off x="5901002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42">
              <a:extLst>
                <a:ext uri="{FF2B5EF4-FFF2-40B4-BE49-F238E27FC236}">
                  <a16:creationId xmlns:a16="http://schemas.microsoft.com/office/drawing/2014/main" id="{9E76F0A1-7A93-2806-936E-53F15E71E064}"/>
                </a:ext>
              </a:extLst>
            </p:cNvPr>
            <p:cNvSpPr/>
            <p:nvPr/>
          </p:nvSpPr>
          <p:spPr>
            <a:xfrm>
              <a:off x="61208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42">
              <a:extLst>
                <a:ext uri="{FF2B5EF4-FFF2-40B4-BE49-F238E27FC236}">
                  <a16:creationId xmlns:a16="http://schemas.microsoft.com/office/drawing/2014/main" id="{BB3C307D-74E0-562B-78BA-E8ECC6C5C7FC}"/>
                </a:ext>
              </a:extLst>
            </p:cNvPr>
            <p:cNvSpPr/>
            <p:nvPr/>
          </p:nvSpPr>
          <p:spPr>
            <a:xfrm>
              <a:off x="63406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Google Shape;1272;p42">
            <a:extLst>
              <a:ext uri="{FF2B5EF4-FFF2-40B4-BE49-F238E27FC236}">
                <a16:creationId xmlns:a16="http://schemas.microsoft.com/office/drawing/2014/main" id="{9326F174-34F7-4DF8-FBAB-410E835179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6778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GB" dirty="0"/>
              <a:t>DT Applicability - GenAI</a:t>
            </a:r>
          </a:p>
        </p:txBody>
      </p:sp>
      <p:sp>
        <p:nvSpPr>
          <p:cNvPr id="4" name="Google Shape;666;p39">
            <a:extLst>
              <a:ext uri="{FF2B5EF4-FFF2-40B4-BE49-F238E27FC236}">
                <a16:creationId xmlns:a16="http://schemas.microsoft.com/office/drawing/2014/main" id="{25DCAA80-1D4C-B8C8-76AB-09854EE2AB51}"/>
              </a:ext>
            </a:extLst>
          </p:cNvPr>
          <p:cNvSpPr txBox="1">
            <a:spLocks/>
          </p:cNvSpPr>
          <p:nvPr/>
        </p:nvSpPr>
        <p:spPr>
          <a:xfrm>
            <a:off x="0" y="37900"/>
            <a:ext cx="734700" cy="63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ts val="3000"/>
            </a:pPr>
            <a:r>
              <a:rPr lang="en" sz="3000" dirty="0">
                <a:solidFill>
                  <a:schemeClr val="accent1"/>
                </a:solidFill>
                <a:latin typeface="MuseoModerno Medium"/>
                <a:sym typeface="MuseoModerno Medium"/>
              </a:rPr>
              <a:t>03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E243BD-4134-6849-4956-65ABE9F50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578" y="703200"/>
            <a:ext cx="7588843" cy="4268724"/>
          </a:xfrm>
          <a:prstGeom prst="rect">
            <a:avLst/>
          </a:prstGeom>
        </p:spPr>
      </p:pic>
      <p:pic>
        <p:nvPicPr>
          <p:cNvPr id="2" name="Picture 1" descr="LJMU - Login">
            <a:extLst>
              <a:ext uri="{FF2B5EF4-FFF2-40B4-BE49-F238E27FC236}">
                <a16:creationId xmlns:a16="http://schemas.microsoft.com/office/drawing/2014/main" id="{8177CC45-2182-D00E-92B9-D66D67E67D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4686" y="23089"/>
            <a:ext cx="1746736" cy="52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1385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71">
          <a:extLst>
            <a:ext uri="{FF2B5EF4-FFF2-40B4-BE49-F238E27FC236}">
              <a16:creationId xmlns:a16="http://schemas.microsoft.com/office/drawing/2014/main" id="{79E8478C-D1CD-62C8-DA25-B07397B59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8EEE213-9BCE-DE59-E074-1EF12AC20A57}"/>
              </a:ext>
            </a:extLst>
          </p:cNvPr>
          <p:cNvGrpSpPr/>
          <p:nvPr/>
        </p:nvGrpSpPr>
        <p:grpSpPr>
          <a:xfrm>
            <a:off x="5548521" y="924014"/>
            <a:ext cx="3430840" cy="2495204"/>
            <a:chOff x="5043035" y="800500"/>
            <a:chExt cx="3430840" cy="2495204"/>
          </a:xfrm>
        </p:grpSpPr>
        <p:pic>
          <p:nvPicPr>
            <p:cNvPr id="1026" name="Picture 2" descr="techUK">
              <a:extLst>
                <a:ext uri="{FF2B5EF4-FFF2-40B4-BE49-F238E27FC236}">
                  <a16:creationId xmlns:a16="http://schemas.microsoft.com/office/drawing/2014/main" id="{9628C393-3289-0708-61BE-986D7DA1AB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93711" y="800500"/>
              <a:ext cx="882266" cy="882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Certain Advantage">
              <a:extLst>
                <a:ext uri="{FF2B5EF4-FFF2-40B4-BE49-F238E27FC236}">
                  <a16:creationId xmlns:a16="http://schemas.microsoft.com/office/drawing/2014/main" id="{188A3A63-45E4-39C6-84F5-88A980D390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5977" y="800500"/>
              <a:ext cx="979566" cy="9795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Halliburton">
              <a:extLst>
                <a:ext uri="{FF2B5EF4-FFF2-40B4-BE49-F238E27FC236}">
                  <a16:creationId xmlns:a16="http://schemas.microsoft.com/office/drawing/2014/main" id="{B018A192-CF93-6DD0-49B4-53D501910F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2095" y="800500"/>
              <a:ext cx="882266" cy="882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5415239-FC13-BBED-6BD3-1B478F1F9DD1}"/>
                </a:ext>
              </a:extLst>
            </p:cNvPr>
            <p:cNvGrpSpPr/>
            <p:nvPr/>
          </p:nvGrpSpPr>
          <p:grpSpPr>
            <a:xfrm>
              <a:off x="5043035" y="1281573"/>
              <a:ext cx="3430840" cy="2014131"/>
              <a:chOff x="5043035" y="1281573"/>
              <a:chExt cx="3430840" cy="2014131"/>
            </a:xfrm>
          </p:grpSpPr>
          <p:pic>
            <p:nvPicPr>
              <p:cNvPr id="1032" name="Picture 8" descr="Turner &amp; townsend">
                <a:extLst>
                  <a:ext uri="{FF2B5EF4-FFF2-40B4-BE49-F238E27FC236}">
                    <a16:creationId xmlns:a16="http://schemas.microsoft.com/office/drawing/2014/main" id="{FA815822-6A3E-7895-4B9C-CA44D17FA3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6211" b="38669"/>
              <a:stretch>
                <a:fillRect/>
              </a:stretch>
            </p:blipFill>
            <p:spPr bwMode="auto">
              <a:xfrm>
                <a:off x="5093711" y="1493176"/>
                <a:ext cx="1467074" cy="3685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4" name="Picture 10" descr="CSL Behring">
                <a:extLst>
                  <a:ext uri="{FF2B5EF4-FFF2-40B4-BE49-F238E27FC236}">
                    <a16:creationId xmlns:a16="http://schemas.microsoft.com/office/drawing/2014/main" id="{AB9A94B9-8737-F2A2-F833-366AB4CEB4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51095" y="1290283"/>
                <a:ext cx="822000" cy="822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6" name="Picture 12" descr="AECOM">
                <a:extLst>
                  <a:ext uri="{FF2B5EF4-FFF2-40B4-BE49-F238E27FC236}">
                    <a16:creationId xmlns:a16="http://schemas.microsoft.com/office/drawing/2014/main" id="{EDC5E118-83C5-2911-7F78-8A620602D1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98212" y="1288900"/>
                <a:ext cx="882266" cy="8822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8" name="Picture 14" descr="ION Recruitment">
                <a:extLst>
                  <a:ext uri="{FF2B5EF4-FFF2-40B4-BE49-F238E27FC236}">
                    <a16:creationId xmlns:a16="http://schemas.microsoft.com/office/drawing/2014/main" id="{144352C8-121F-1E21-761F-2097824368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9423" y="1750667"/>
                <a:ext cx="624290" cy="6242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40" name="Picture 16" descr="Synoptix Limited">
                <a:extLst>
                  <a:ext uri="{FF2B5EF4-FFF2-40B4-BE49-F238E27FC236}">
                    <a16:creationId xmlns:a16="http://schemas.microsoft.com/office/drawing/2014/main" id="{E1DB0FBB-1FB5-3FE8-2D9F-AF4E1FB5A6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75977" y="1281573"/>
                <a:ext cx="1562477" cy="156247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42" name="Picture 18" descr="Hays">
                <a:extLst>
                  <a:ext uri="{FF2B5EF4-FFF2-40B4-BE49-F238E27FC236}">
                    <a16:creationId xmlns:a16="http://schemas.microsoft.com/office/drawing/2014/main" id="{BAC5B08B-E2E1-0A3F-B5D1-B0CD2F0A7D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91526" y="1991669"/>
                <a:ext cx="1018436" cy="1018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44" name="Picture 20" descr="GlaxoSmithKline">
                <a:extLst>
                  <a:ext uri="{FF2B5EF4-FFF2-40B4-BE49-F238E27FC236}">
                    <a16:creationId xmlns:a16="http://schemas.microsoft.com/office/drawing/2014/main" id="{6E5476D9-1618-8C32-6A9C-D68480D331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211" t="35706" r="12802" b="38892"/>
              <a:stretch>
                <a:fillRect/>
              </a:stretch>
            </p:blipFill>
            <p:spPr bwMode="auto">
              <a:xfrm>
                <a:off x="6144869" y="2300244"/>
                <a:ext cx="1018436" cy="3449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46" name="Picture 22" descr="Morson Talent">
                <a:extLst>
                  <a:ext uri="{FF2B5EF4-FFF2-40B4-BE49-F238E27FC236}">
                    <a16:creationId xmlns:a16="http://schemas.microsoft.com/office/drawing/2014/main" id="{2455900D-1046-E300-0194-FDE867FC61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2216" b="32357"/>
              <a:stretch>
                <a:fillRect/>
              </a:stretch>
            </p:blipFill>
            <p:spPr bwMode="auto">
              <a:xfrm>
                <a:off x="7169651" y="2287367"/>
                <a:ext cx="1205425" cy="42703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48" name="Picture 24" descr="Yorkshire Water">
                <a:extLst>
                  <a:ext uri="{FF2B5EF4-FFF2-40B4-BE49-F238E27FC236}">
                    <a16:creationId xmlns:a16="http://schemas.microsoft.com/office/drawing/2014/main" id="{0D4ACCBD-38B9-CC14-FD80-F8A43C6428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53" t="30494" r="7143" b="31093"/>
              <a:stretch>
                <a:fillRect/>
              </a:stretch>
            </p:blipFill>
            <p:spPr bwMode="auto">
              <a:xfrm>
                <a:off x="5043035" y="2714406"/>
                <a:ext cx="1101834" cy="49850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54" name="Picture 30">
                <a:extLst>
                  <a:ext uri="{FF2B5EF4-FFF2-40B4-BE49-F238E27FC236}">
                    <a16:creationId xmlns:a16="http://schemas.microsoft.com/office/drawing/2014/main" id="{A88E70BB-7038-FDF0-23A9-06D5F841FB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1312" y="2689378"/>
                <a:ext cx="722431" cy="6063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56" name="Picture 32" descr="AspenTech to Acquire Open Grid Systems ...">
                <a:extLst>
                  <a:ext uri="{FF2B5EF4-FFF2-40B4-BE49-F238E27FC236}">
                    <a16:creationId xmlns:a16="http://schemas.microsoft.com/office/drawing/2014/main" id="{B2696A72-7651-62E2-F654-2FD2E2CF1B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44" t="18307" r="3048" b="38785"/>
              <a:stretch>
                <a:fillRect/>
              </a:stretch>
            </p:blipFill>
            <p:spPr bwMode="auto">
              <a:xfrm>
                <a:off x="6834366" y="2742540"/>
                <a:ext cx="1639509" cy="42084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274" name="Google Shape;1274;p42">
            <a:extLst>
              <a:ext uri="{FF2B5EF4-FFF2-40B4-BE49-F238E27FC236}">
                <a16:creationId xmlns:a16="http://schemas.microsoft.com/office/drawing/2014/main" id="{6CD4E805-DFF8-0A01-6E44-146B31377DD0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64639" y="682336"/>
            <a:ext cx="8210437" cy="37911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n-GB" b="1" dirty="0"/>
              <a:t>High-Demand Roles</a:t>
            </a: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Digital Twin Developer / Engineer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Data Scientist (IoT)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Systems Architect (IoT, Cloud)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Simulation Specialist</a:t>
            </a:r>
          </a:p>
          <a:p>
            <a:pPr marL="0" lvl="0" indent="0"/>
            <a:endParaRPr lang="en-GB" dirty="0">
              <a:sym typeface="Arial"/>
            </a:endParaRPr>
          </a:p>
          <a:p>
            <a:pPr marL="0" lvl="0" indent="0"/>
            <a:r>
              <a:rPr lang="en-GB" b="1" dirty="0"/>
              <a:t>Required Skills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IoT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AI/ML (</a:t>
            </a:r>
            <a:r>
              <a:rPr lang="en-GB" dirty="0" err="1"/>
              <a:t>PySpark</a:t>
            </a:r>
            <a:r>
              <a:rPr lang="en-GB" dirty="0"/>
              <a:t> ML Pipelines)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Cloud platforms (Azure Digital Twins, AWS </a:t>
            </a:r>
            <a:r>
              <a:rPr lang="en-GB" dirty="0" err="1"/>
              <a:t>TwinMaker</a:t>
            </a:r>
            <a:r>
              <a:rPr lang="en-GB" dirty="0"/>
              <a:t>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Programming languages (C#, C++, python, R, Julia, MATLAB)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Platforms (Simulink, AutoCAD, Blender, Houdini)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0" lvl="0" indent="0"/>
            <a:r>
              <a:rPr lang="en-GB" b="1" dirty="0"/>
              <a:t>Number of Jobs (UK, as of 13th august)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FF0000"/>
                </a:solidFill>
              </a:rPr>
              <a:t>146</a:t>
            </a:r>
            <a:r>
              <a:rPr lang="en-GB" b="1" dirty="0"/>
              <a:t> </a:t>
            </a:r>
            <a:r>
              <a:rPr lang="en-GB" dirty="0"/>
              <a:t>Jobs on </a:t>
            </a:r>
            <a:r>
              <a:rPr lang="en-GB" dirty="0">
                <a:hlinkClick r:id="rId17"/>
              </a:rPr>
              <a:t>Totaljobs</a:t>
            </a:r>
            <a:r>
              <a:rPr lang="en-GB" dirty="0"/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FF0000"/>
                </a:solidFill>
              </a:rPr>
              <a:t>58 </a:t>
            </a:r>
            <a:r>
              <a:rPr lang="en-GB" dirty="0"/>
              <a:t>Jobs on </a:t>
            </a:r>
            <a:r>
              <a:rPr lang="en-GB" dirty="0">
                <a:hlinkClick r:id="rId18"/>
              </a:rPr>
              <a:t>ITJobsWatch</a:t>
            </a:r>
            <a:endParaRPr lang="en-GB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FF0000"/>
                </a:solidFill>
              </a:rPr>
              <a:t>100+</a:t>
            </a:r>
            <a:r>
              <a:rPr lang="en-GB" dirty="0"/>
              <a:t> jobs on </a:t>
            </a:r>
            <a:r>
              <a:rPr lang="en-GB" dirty="0">
                <a:hlinkClick r:id="rId19"/>
              </a:rPr>
              <a:t>Indeed</a:t>
            </a:r>
            <a:endParaRPr lang="en-GB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grpSp>
        <p:nvGrpSpPr>
          <p:cNvPr id="1275" name="Google Shape;1275;p42">
            <a:extLst>
              <a:ext uri="{FF2B5EF4-FFF2-40B4-BE49-F238E27FC236}">
                <a16:creationId xmlns:a16="http://schemas.microsoft.com/office/drawing/2014/main" id="{689309B4-88CF-CF1B-9A52-AD35F91A0890}"/>
              </a:ext>
            </a:extLst>
          </p:cNvPr>
          <p:cNvGrpSpPr/>
          <p:nvPr/>
        </p:nvGrpSpPr>
        <p:grpSpPr>
          <a:xfrm>
            <a:off x="7421075" y="539500"/>
            <a:ext cx="1009703" cy="130500"/>
            <a:chOff x="5461400" y="616025"/>
            <a:chExt cx="1009703" cy="130500"/>
          </a:xfrm>
        </p:grpSpPr>
        <p:sp>
          <p:nvSpPr>
            <p:cNvPr id="1276" name="Google Shape;1276;p42">
              <a:extLst>
                <a:ext uri="{FF2B5EF4-FFF2-40B4-BE49-F238E27FC236}">
                  <a16:creationId xmlns:a16="http://schemas.microsoft.com/office/drawing/2014/main" id="{C5B7140F-50F9-6438-057C-DA649333BC10}"/>
                </a:ext>
              </a:extLst>
            </p:cNvPr>
            <p:cNvSpPr/>
            <p:nvPr/>
          </p:nvSpPr>
          <p:spPr>
            <a:xfrm>
              <a:off x="5461400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42">
              <a:extLst>
                <a:ext uri="{FF2B5EF4-FFF2-40B4-BE49-F238E27FC236}">
                  <a16:creationId xmlns:a16="http://schemas.microsoft.com/office/drawing/2014/main" id="{DDDE3DDE-2139-6AF2-CC36-EEACD9826273}"/>
                </a:ext>
              </a:extLst>
            </p:cNvPr>
            <p:cNvSpPr/>
            <p:nvPr/>
          </p:nvSpPr>
          <p:spPr>
            <a:xfrm>
              <a:off x="5681201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42">
              <a:extLst>
                <a:ext uri="{FF2B5EF4-FFF2-40B4-BE49-F238E27FC236}">
                  <a16:creationId xmlns:a16="http://schemas.microsoft.com/office/drawing/2014/main" id="{EE27E6F2-2F8B-176E-23CE-0E1CCF397A96}"/>
                </a:ext>
              </a:extLst>
            </p:cNvPr>
            <p:cNvSpPr/>
            <p:nvPr/>
          </p:nvSpPr>
          <p:spPr>
            <a:xfrm>
              <a:off x="5901002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42">
              <a:extLst>
                <a:ext uri="{FF2B5EF4-FFF2-40B4-BE49-F238E27FC236}">
                  <a16:creationId xmlns:a16="http://schemas.microsoft.com/office/drawing/2014/main" id="{4A153E9D-B8E9-CDAA-21A7-503CBB5D422F}"/>
                </a:ext>
              </a:extLst>
            </p:cNvPr>
            <p:cNvSpPr/>
            <p:nvPr/>
          </p:nvSpPr>
          <p:spPr>
            <a:xfrm>
              <a:off x="61208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42">
              <a:extLst>
                <a:ext uri="{FF2B5EF4-FFF2-40B4-BE49-F238E27FC236}">
                  <a16:creationId xmlns:a16="http://schemas.microsoft.com/office/drawing/2014/main" id="{9B21CF26-C98A-1968-0BCD-98A4FE79A41C}"/>
                </a:ext>
              </a:extLst>
            </p:cNvPr>
            <p:cNvSpPr/>
            <p:nvPr/>
          </p:nvSpPr>
          <p:spPr>
            <a:xfrm>
              <a:off x="63406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Google Shape;1272;p42">
            <a:extLst>
              <a:ext uri="{FF2B5EF4-FFF2-40B4-BE49-F238E27FC236}">
                <a16:creationId xmlns:a16="http://schemas.microsoft.com/office/drawing/2014/main" id="{C95B47BF-E948-28A8-5DED-A88409BC3D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6778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GB" dirty="0"/>
              <a:t>UK Job Market</a:t>
            </a:r>
          </a:p>
        </p:txBody>
      </p:sp>
      <p:sp>
        <p:nvSpPr>
          <p:cNvPr id="4" name="Google Shape;666;p39">
            <a:extLst>
              <a:ext uri="{FF2B5EF4-FFF2-40B4-BE49-F238E27FC236}">
                <a16:creationId xmlns:a16="http://schemas.microsoft.com/office/drawing/2014/main" id="{8F6B1AE4-C20C-6D99-6057-04601D8BD381}"/>
              </a:ext>
            </a:extLst>
          </p:cNvPr>
          <p:cNvSpPr txBox="1">
            <a:spLocks/>
          </p:cNvSpPr>
          <p:nvPr/>
        </p:nvSpPr>
        <p:spPr>
          <a:xfrm>
            <a:off x="0" y="37900"/>
            <a:ext cx="734700" cy="63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ts val="3000"/>
            </a:pPr>
            <a:r>
              <a:rPr lang="en" sz="3000" dirty="0">
                <a:solidFill>
                  <a:schemeClr val="accent1"/>
                </a:solidFill>
                <a:latin typeface="MuseoModerno Medium"/>
                <a:sym typeface="MuseoModerno Medium"/>
              </a:rPr>
              <a:t>04</a:t>
            </a:r>
          </a:p>
        </p:txBody>
      </p:sp>
      <p:sp>
        <p:nvSpPr>
          <p:cNvPr id="9" name="Google Shape;1274;p42">
            <a:extLst>
              <a:ext uri="{FF2B5EF4-FFF2-40B4-BE49-F238E27FC236}">
                <a16:creationId xmlns:a16="http://schemas.microsoft.com/office/drawing/2014/main" id="{891D0D52-7382-B2AB-9BD3-0FE3B5A527CD}"/>
              </a:ext>
            </a:extLst>
          </p:cNvPr>
          <p:cNvSpPr txBox="1">
            <a:spLocks/>
          </p:cNvSpPr>
          <p:nvPr/>
        </p:nvSpPr>
        <p:spPr>
          <a:xfrm>
            <a:off x="4990532" y="732128"/>
            <a:ext cx="4250254" cy="383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pPr marL="0" indent="0"/>
            <a:r>
              <a:rPr lang="en-GB" b="1" dirty="0"/>
              <a:t>Top Employers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ym typeface="Arial"/>
            </a:endParaRPr>
          </a:p>
        </p:txBody>
      </p:sp>
      <p:sp>
        <p:nvSpPr>
          <p:cNvPr id="10" name="Google Shape;1274;p42">
            <a:extLst>
              <a:ext uri="{FF2B5EF4-FFF2-40B4-BE49-F238E27FC236}">
                <a16:creationId xmlns:a16="http://schemas.microsoft.com/office/drawing/2014/main" id="{79B1B8B6-F7B9-7250-2F55-67AE29F8D6DA}"/>
              </a:ext>
            </a:extLst>
          </p:cNvPr>
          <p:cNvSpPr txBox="1">
            <a:spLocks/>
          </p:cNvSpPr>
          <p:nvPr/>
        </p:nvSpPr>
        <p:spPr>
          <a:xfrm>
            <a:off x="4990532" y="3645517"/>
            <a:ext cx="4250254" cy="383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pPr marL="0" indent="0"/>
            <a:r>
              <a:rPr lang="en-GB" b="1" dirty="0"/>
              <a:t>Average Salary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ym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53EF66-D854-AE1D-C8AE-C362381CD786}"/>
              </a:ext>
            </a:extLst>
          </p:cNvPr>
          <p:cNvSpPr txBox="1"/>
          <p:nvPr/>
        </p:nvSpPr>
        <p:spPr>
          <a:xfrm>
            <a:off x="5514477" y="4050748"/>
            <a:ext cx="29135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i="0" dirty="0">
                <a:solidFill>
                  <a:srgbClr val="00A264"/>
                </a:solidFill>
                <a:effectLst/>
                <a:latin typeface="Maven Pro" panose="020B0604020202020204" charset="0"/>
              </a:rPr>
              <a:t>£29K - £41K</a:t>
            </a:r>
            <a:r>
              <a:rPr lang="en-GB" sz="2000" b="1" dirty="0">
                <a:solidFill>
                  <a:srgbClr val="00A264"/>
                </a:solidFill>
                <a:latin typeface="Maven Pro" panose="020B0604020202020204" charset="0"/>
                <a:sym typeface="Maven Pro"/>
              </a:rPr>
              <a:t>/yr</a:t>
            </a:r>
          </a:p>
          <a:p>
            <a:endParaRPr lang="en-GB" b="1" dirty="0">
              <a:solidFill>
                <a:schemeClr val="dk1"/>
              </a:solidFill>
              <a:latin typeface="Maven Pro"/>
              <a:sym typeface="Maven Pro"/>
            </a:endParaRPr>
          </a:p>
          <a:p>
            <a:r>
              <a:rPr lang="en-GB" dirty="0">
                <a:solidFill>
                  <a:schemeClr val="dk1"/>
                </a:solidFill>
                <a:latin typeface="Maven Pro"/>
                <a:sym typeface="Maven Pro"/>
              </a:rPr>
              <a:t>Source: Glassdoor</a:t>
            </a:r>
          </a:p>
        </p:txBody>
      </p:sp>
      <p:pic>
        <p:nvPicPr>
          <p:cNvPr id="2" name="Picture 1" descr="LJMU - Login">
            <a:extLst>
              <a:ext uri="{FF2B5EF4-FFF2-40B4-BE49-F238E27FC236}">
                <a16:creationId xmlns:a16="http://schemas.microsoft.com/office/drawing/2014/main" id="{0FC638C9-FEA0-854E-44A2-C9F4F1E05D4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294686" y="23089"/>
            <a:ext cx="1746736" cy="52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1374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71">
          <a:extLst>
            <a:ext uri="{FF2B5EF4-FFF2-40B4-BE49-F238E27FC236}">
              <a16:creationId xmlns:a16="http://schemas.microsoft.com/office/drawing/2014/main" id="{68E2D2BD-F33E-E2B6-E8BC-7A4A90C58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5" name="Google Shape;1275;p42">
            <a:extLst>
              <a:ext uri="{FF2B5EF4-FFF2-40B4-BE49-F238E27FC236}">
                <a16:creationId xmlns:a16="http://schemas.microsoft.com/office/drawing/2014/main" id="{76B38F28-20BF-9204-27EB-A91260BFF8BC}"/>
              </a:ext>
            </a:extLst>
          </p:cNvPr>
          <p:cNvGrpSpPr/>
          <p:nvPr/>
        </p:nvGrpSpPr>
        <p:grpSpPr>
          <a:xfrm>
            <a:off x="7421075" y="539500"/>
            <a:ext cx="1009703" cy="130500"/>
            <a:chOff x="5461400" y="616025"/>
            <a:chExt cx="1009703" cy="130500"/>
          </a:xfrm>
        </p:grpSpPr>
        <p:sp>
          <p:nvSpPr>
            <p:cNvPr id="1276" name="Google Shape;1276;p42">
              <a:extLst>
                <a:ext uri="{FF2B5EF4-FFF2-40B4-BE49-F238E27FC236}">
                  <a16:creationId xmlns:a16="http://schemas.microsoft.com/office/drawing/2014/main" id="{983EBA05-5488-24A3-9909-8800A04C591D}"/>
                </a:ext>
              </a:extLst>
            </p:cNvPr>
            <p:cNvSpPr/>
            <p:nvPr/>
          </p:nvSpPr>
          <p:spPr>
            <a:xfrm>
              <a:off x="5461400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42">
              <a:extLst>
                <a:ext uri="{FF2B5EF4-FFF2-40B4-BE49-F238E27FC236}">
                  <a16:creationId xmlns:a16="http://schemas.microsoft.com/office/drawing/2014/main" id="{90AD788C-5E59-596A-9DA5-F1A8BF88D119}"/>
                </a:ext>
              </a:extLst>
            </p:cNvPr>
            <p:cNvSpPr/>
            <p:nvPr/>
          </p:nvSpPr>
          <p:spPr>
            <a:xfrm>
              <a:off x="5681201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42">
              <a:extLst>
                <a:ext uri="{FF2B5EF4-FFF2-40B4-BE49-F238E27FC236}">
                  <a16:creationId xmlns:a16="http://schemas.microsoft.com/office/drawing/2014/main" id="{9335E1AD-74E7-671B-4D89-6A8BAB300570}"/>
                </a:ext>
              </a:extLst>
            </p:cNvPr>
            <p:cNvSpPr/>
            <p:nvPr/>
          </p:nvSpPr>
          <p:spPr>
            <a:xfrm>
              <a:off x="5901002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42">
              <a:extLst>
                <a:ext uri="{FF2B5EF4-FFF2-40B4-BE49-F238E27FC236}">
                  <a16:creationId xmlns:a16="http://schemas.microsoft.com/office/drawing/2014/main" id="{95C47781-1CCE-3E74-1850-62103D016041}"/>
                </a:ext>
              </a:extLst>
            </p:cNvPr>
            <p:cNvSpPr/>
            <p:nvPr/>
          </p:nvSpPr>
          <p:spPr>
            <a:xfrm>
              <a:off x="61208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42">
              <a:extLst>
                <a:ext uri="{FF2B5EF4-FFF2-40B4-BE49-F238E27FC236}">
                  <a16:creationId xmlns:a16="http://schemas.microsoft.com/office/drawing/2014/main" id="{BCA2FB1F-AC98-996A-8862-1686B6927633}"/>
                </a:ext>
              </a:extLst>
            </p:cNvPr>
            <p:cNvSpPr/>
            <p:nvPr/>
          </p:nvSpPr>
          <p:spPr>
            <a:xfrm>
              <a:off x="63406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Google Shape;1272;p42">
            <a:extLst>
              <a:ext uri="{FF2B5EF4-FFF2-40B4-BE49-F238E27FC236}">
                <a16:creationId xmlns:a16="http://schemas.microsoft.com/office/drawing/2014/main" id="{7C0286B7-BD39-A28B-D3BD-AF2C3A2461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6778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GB" dirty="0"/>
              <a:t>UK Job Market</a:t>
            </a:r>
          </a:p>
        </p:txBody>
      </p:sp>
      <p:sp>
        <p:nvSpPr>
          <p:cNvPr id="4" name="Google Shape;666;p39">
            <a:extLst>
              <a:ext uri="{FF2B5EF4-FFF2-40B4-BE49-F238E27FC236}">
                <a16:creationId xmlns:a16="http://schemas.microsoft.com/office/drawing/2014/main" id="{AFE39C4B-6F64-537F-C2F9-C85565E773BE}"/>
              </a:ext>
            </a:extLst>
          </p:cNvPr>
          <p:cNvSpPr txBox="1">
            <a:spLocks/>
          </p:cNvSpPr>
          <p:nvPr/>
        </p:nvSpPr>
        <p:spPr>
          <a:xfrm>
            <a:off x="0" y="37900"/>
            <a:ext cx="734700" cy="63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ts val="3000"/>
            </a:pPr>
            <a:r>
              <a:rPr lang="en" sz="3000" dirty="0">
                <a:solidFill>
                  <a:schemeClr val="accent1"/>
                </a:solidFill>
                <a:latin typeface="MuseoModerno Medium"/>
                <a:sym typeface="MuseoModerno Medium"/>
              </a:rPr>
              <a:t>04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1D9D31-EF8F-BD84-A4DA-FF78CD79B1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111" y="1635914"/>
            <a:ext cx="4277152" cy="219822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4DA2DAF-02BE-203C-EA4F-EAA9C7011D4D}"/>
              </a:ext>
            </a:extLst>
          </p:cNvPr>
          <p:cNvSpPr txBox="1"/>
          <p:nvPr/>
        </p:nvSpPr>
        <p:spPr>
          <a:xfrm>
            <a:off x="231844" y="1219486"/>
            <a:ext cx="38964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chemeClr val="dk1"/>
                </a:solidFill>
                <a:latin typeface="Maven Pro"/>
                <a:sym typeface="Maven Pro"/>
              </a:rPr>
              <a:t>Job postings citing Digital Twin as a proportion of all IT jobs advertised.</a:t>
            </a:r>
          </a:p>
        </p:txBody>
      </p:sp>
      <p:pic>
        <p:nvPicPr>
          <p:cNvPr id="2052" name="Picture 4" descr="Salary histogram for Digital Twin in the UK">
            <a:extLst>
              <a:ext uri="{FF2B5EF4-FFF2-40B4-BE49-F238E27FC236}">
                <a16:creationId xmlns:a16="http://schemas.microsoft.com/office/drawing/2014/main" id="{BB8F76F1-33F8-7EA1-8931-3EF5887D24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63"/>
          <a:stretch>
            <a:fillRect/>
          </a:stretch>
        </p:blipFill>
        <p:spPr bwMode="auto">
          <a:xfrm>
            <a:off x="4635006" y="1587264"/>
            <a:ext cx="4386164" cy="229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D374EA8-E719-5E6A-6806-83725E5BF0E5}"/>
              </a:ext>
            </a:extLst>
          </p:cNvPr>
          <p:cNvSpPr txBox="1"/>
          <p:nvPr/>
        </p:nvSpPr>
        <p:spPr>
          <a:xfrm>
            <a:off x="4755496" y="1209500"/>
            <a:ext cx="40124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chemeClr val="dk1"/>
                </a:solidFill>
                <a:latin typeface="Maven Pro"/>
              </a:rPr>
              <a:t>Salary distribution for jobs citing Digital Twin over the 6 months to 13 August 2025.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075645-FDA2-A3FF-A3E7-C53A2A5D78B4}"/>
              </a:ext>
            </a:extLst>
          </p:cNvPr>
          <p:cNvSpPr txBox="1"/>
          <p:nvPr/>
        </p:nvSpPr>
        <p:spPr>
          <a:xfrm>
            <a:off x="3233057" y="4800052"/>
            <a:ext cx="585196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dk1"/>
                </a:solidFill>
                <a:latin typeface="Maven Pr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Source: https://www.itjobswatch.co.uk/jobs/uk/digital%20twin.do</a:t>
            </a:r>
            <a:r>
              <a:rPr lang="en-GB" dirty="0">
                <a:solidFill>
                  <a:schemeClr val="dk1"/>
                </a:solidFill>
                <a:latin typeface="Maven Pro"/>
              </a:rPr>
              <a:t> </a:t>
            </a:r>
          </a:p>
        </p:txBody>
      </p:sp>
      <p:pic>
        <p:nvPicPr>
          <p:cNvPr id="2" name="Picture 1" descr="LJMU - Login">
            <a:extLst>
              <a:ext uri="{FF2B5EF4-FFF2-40B4-BE49-F238E27FC236}">
                <a16:creationId xmlns:a16="http://schemas.microsoft.com/office/drawing/2014/main" id="{DCD5B1DD-7327-E97A-8D64-6A99ED6A96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4686" y="23089"/>
            <a:ext cx="1746736" cy="52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9162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71">
          <a:extLst>
            <a:ext uri="{FF2B5EF4-FFF2-40B4-BE49-F238E27FC236}">
              <a16:creationId xmlns:a16="http://schemas.microsoft.com/office/drawing/2014/main" id="{669A90B5-1ED8-B950-2049-69AB8F8FE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5" name="Google Shape;1275;p42">
            <a:extLst>
              <a:ext uri="{FF2B5EF4-FFF2-40B4-BE49-F238E27FC236}">
                <a16:creationId xmlns:a16="http://schemas.microsoft.com/office/drawing/2014/main" id="{44CCE723-F820-D971-373F-4AC8F77F2B92}"/>
              </a:ext>
            </a:extLst>
          </p:cNvPr>
          <p:cNvGrpSpPr/>
          <p:nvPr/>
        </p:nvGrpSpPr>
        <p:grpSpPr>
          <a:xfrm>
            <a:off x="7421075" y="539500"/>
            <a:ext cx="1009703" cy="130500"/>
            <a:chOff x="5461400" y="616025"/>
            <a:chExt cx="1009703" cy="130500"/>
          </a:xfrm>
        </p:grpSpPr>
        <p:sp>
          <p:nvSpPr>
            <p:cNvPr id="1276" name="Google Shape;1276;p42">
              <a:extLst>
                <a:ext uri="{FF2B5EF4-FFF2-40B4-BE49-F238E27FC236}">
                  <a16:creationId xmlns:a16="http://schemas.microsoft.com/office/drawing/2014/main" id="{61B1D1EC-FD9A-1D5A-702C-71C9D58E00F6}"/>
                </a:ext>
              </a:extLst>
            </p:cNvPr>
            <p:cNvSpPr/>
            <p:nvPr/>
          </p:nvSpPr>
          <p:spPr>
            <a:xfrm>
              <a:off x="5461400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42">
              <a:extLst>
                <a:ext uri="{FF2B5EF4-FFF2-40B4-BE49-F238E27FC236}">
                  <a16:creationId xmlns:a16="http://schemas.microsoft.com/office/drawing/2014/main" id="{D6B6ED53-D8F9-E215-3B04-77D7FA5D01C8}"/>
                </a:ext>
              </a:extLst>
            </p:cNvPr>
            <p:cNvSpPr/>
            <p:nvPr/>
          </p:nvSpPr>
          <p:spPr>
            <a:xfrm>
              <a:off x="5681201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42">
              <a:extLst>
                <a:ext uri="{FF2B5EF4-FFF2-40B4-BE49-F238E27FC236}">
                  <a16:creationId xmlns:a16="http://schemas.microsoft.com/office/drawing/2014/main" id="{6D06AEFA-8A00-055E-A143-E7970F24CD3A}"/>
                </a:ext>
              </a:extLst>
            </p:cNvPr>
            <p:cNvSpPr/>
            <p:nvPr/>
          </p:nvSpPr>
          <p:spPr>
            <a:xfrm>
              <a:off x="5901002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42">
              <a:extLst>
                <a:ext uri="{FF2B5EF4-FFF2-40B4-BE49-F238E27FC236}">
                  <a16:creationId xmlns:a16="http://schemas.microsoft.com/office/drawing/2014/main" id="{2701A64A-CDDA-5E7E-9328-23A3D120166B}"/>
                </a:ext>
              </a:extLst>
            </p:cNvPr>
            <p:cNvSpPr/>
            <p:nvPr/>
          </p:nvSpPr>
          <p:spPr>
            <a:xfrm>
              <a:off x="61208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42">
              <a:extLst>
                <a:ext uri="{FF2B5EF4-FFF2-40B4-BE49-F238E27FC236}">
                  <a16:creationId xmlns:a16="http://schemas.microsoft.com/office/drawing/2014/main" id="{8C34E6AD-6DDB-3A8A-D53D-6F55D6D793B9}"/>
                </a:ext>
              </a:extLst>
            </p:cNvPr>
            <p:cNvSpPr/>
            <p:nvPr/>
          </p:nvSpPr>
          <p:spPr>
            <a:xfrm>
              <a:off x="63406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Google Shape;1272;p42">
            <a:extLst>
              <a:ext uri="{FF2B5EF4-FFF2-40B4-BE49-F238E27FC236}">
                <a16:creationId xmlns:a16="http://schemas.microsoft.com/office/drawing/2014/main" id="{66348751-BD5F-1465-6A33-12D4146F56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6778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GB" dirty="0"/>
              <a:t>UK Job Market</a:t>
            </a:r>
          </a:p>
        </p:txBody>
      </p:sp>
      <p:sp>
        <p:nvSpPr>
          <p:cNvPr id="4" name="Google Shape;666;p39">
            <a:extLst>
              <a:ext uri="{FF2B5EF4-FFF2-40B4-BE49-F238E27FC236}">
                <a16:creationId xmlns:a16="http://schemas.microsoft.com/office/drawing/2014/main" id="{8439CF7E-2AC8-BA14-8197-0F66A6011D9B}"/>
              </a:ext>
            </a:extLst>
          </p:cNvPr>
          <p:cNvSpPr txBox="1">
            <a:spLocks/>
          </p:cNvSpPr>
          <p:nvPr/>
        </p:nvSpPr>
        <p:spPr>
          <a:xfrm>
            <a:off x="0" y="37900"/>
            <a:ext cx="734700" cy="63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ts val="3000"/>
            </a:pPr>
            <a:r>
              <a:rPr lang="en" sz="3000" dirty="0">
                <a:solidFill>
                  <a:schemeClr val="accent1"/>
                </a:solidFill>
                <a:latin typeface="MuseoModerno Medium"/>
                <a:sym typeface="MuseoModerno Medium"/>
              </a:rPr>
              <a:t>04</a:t>
            </a:r>
          </a:p>
        </p:txBody>
      </p:sp>
      <p:sp>
        <p:nvSpPr>
          <p:cNvPr id="2" name="Google Shape;1274;p42">
            <a:extLst>
              <a:ext uri="{FF2B5EF4-FFF2-40B4-BE49-F238E27FC236}">
                <a16:creationId xmlns:a16="http://schemas.microsoft.com/office/drawing/2014/main" id="{45DEB07B-CCC2-0FB8-1D78-8783A562E777}"/>
              </a:ext>
            </a:extLst>
          </p:cNvPr>
          <p:cNvSpPr txBox="1">
            <a:spLocks/>
          </p:cNvSpPr>
          <p:nvPr/>
        </p:nvSpPr>
        <p:spPr>
          <a:xfrm>
            <a:off x="267234" y="670000"/>
            <a:ext cx="7504141" cy="1465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pPr marL="0" indent="0"/>
            <a:r>
              <a:rPr lang="en-GB" b="1" dirty="0"/>
              <a:t>Government Fundings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hlinkClick r:id="rId3"/>
              </a:rPr>
              <a:t>National Digital Twin Programme (NDTP)</a:t>
            </a:r>
            <a:r>
              <a:rPr lang="en-GB" dirty="0"/>
              <a:t> </a:t>
            </a:r>
            <a:r>
              <a:rPr lang="en-GB" dirty="0">
                <a:sym typeface="Wingdings" panose="05000000000000000000" pitchFamily="2" charset="2"/>
              </a:rPr>
              <a:t> </a:t>
            </a:r>
            <a:r>
              <a:rPr lang="en-GB" dirty="0"/>
              <a:t>government-led programme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Develop the standards, processes, and tools that will build the foundation of a functioning market in digital twins.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0" indent="0"/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ym typeface="Arial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2F6CB13-78DA-22A3-FC8F-B677AC9CE6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7166461"/>
              </p:ext>
            </p:extLst>
          </p:nvPr>
        </p:nvGraphicFramePr>
        <p:xfrm>
          <a:off x="726778" y="1946365"/>
          <a:ext cx="7718424" cy="2377440"/>
        </p:xfrm>
        <a:graphic>
          <a:graphicData uri="http://schemas.openxmlformats.org/drawingml/2006/table">
            <a:tbl>
              <a:tblPr/>
              <a:tblGrid>
                <a:gridCol w="2128817">
                  <a:extLst>
                    <a:ext uri="{9D8B030D-6E8A-4147-A177-3AD203B41FA5}">
                      <a16:colId xmlns:a16="http://schemas.microsoft.com/office/drawing/2014/main" val="3932182712"/>
                    </a:ext>
                  </a:extLst>
                </a:gridCol>
                <a:gridCol w="5589607">
                  <a:extLst>
                    <a:ext uri="{9D8B030D-6E8A-4147-A177-3AD203B41FA5}">
                      <a16:colId xmlns:a16="http://schemas.microsoft.com/office/drawing/2014/main" val="2611259446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i="0" u="none" strike="noStrike" cap="none" dirty="0">
                          <a:solidFill>
                            <a:schemeClr val="dk1"/>
                          </a:solidFill>
                          <a:latin typeface="Maven Pro"/>
                          <a:sym typeface="Maven Pro"/>
                        </a:rPr>
                        <a:t>Category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i="0" u="none" strike="noStrike" cap="none" dirty="0">
                          <a:solidFill>
                            <a:schemeClr val="dk1"/>
                          </a:solidFill>
                          <a:latin typeface="Maven Pro"/>
                          <a:sym typeface="Maven Pro"/>
                        </a:rPr>
                        <a:t>Details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642381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0" i="0" u="none" strike="noStrike" cap="none">
                          <a:solidFill>
                            <a:schemeClr val="dk1"/>
                          </a:solidFill>
                          <a:latin typeface="Maven Pro"/>
                          <a:sym typeface="Maven Pro"/>
                        </a:rPr>
                        <a:t>NDTP Principles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0" i="0" u="none" strike="noStrike" cap="none" dirty="0">
                          <a:solidFill>
                            <a:schemeClr val="dk1"/>
                          </a:solidFill>
                          <a:latin typeface="Maven Pro"/>
                          <a:sym typeface="Maven Pro"/>
                        </a:rPr>
                        <a:t>Value-driven, open, transparent, inclusive, skill-building, standards-focused, governed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3789015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0" i="0" u="none" strike="noStrike" cap="none" dirty="0">
                          <a:solidFill>
                            <a:schemeClr val="dk1"/>
                          </a:solidFill>
                          <a:latin typeface="Maven Pro"/>
                          <a:sym typeface="Maven Pro"/>
                        </a:rPr>
                        <a:t>Digital Twin Criteria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0" i="0" u="none" strike="noStrike" cap="none">
                          <a:solidFill>
                            <a:schemeClr val="dk1"/>
                          </a:solidFill>
                          <a:latin typeface="Maven Pro"/>
                          <a:sym typeface="Maven Pro"/>
                        </a:rPr>
                        <a:t>Safe, secure, trustworthy, ethical, sustainable, adaptable, interoperable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468679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0" i="0" u="none" strike="noStrike" cap="none">
                          <a:solidFill>
                            <a:schemeClr val="dk1"/>
                          </a:solidFill>
                          <a:latin typeface="Maven Pro"/>
                          <a:sym typeface="Maven Pro"/>
                        </a:rPr>
                        <a:t>Benefits to Measure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0" i="0" u="none" strike="noStrike" cap="none">
                          <a:solidFill>
                            <a:schemeClr val="dk1"/>
                          </a:solidFill>
                          <a:latin typeface="Maven Pro"/>
                          <a:sym typeface="Maven Pro"/>
                        </a:rPr>
                        <a:t>Business, government, societal, environmental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231104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0" i="0" u="none" strike="noStrike" cap="none">
                          <a:solidFill>
                            <a:schemeClr val="dk1"/>
                          </a:solidFill>
                          <a:latin typeface="Maven Pro"/>
                          <a:sym typeface="Maven Pro"/>
                        </a:rPr>
                        <a:t>Who Can Contribute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0" i="0" u="none" strike="noStrike" cap="none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Maven Pro"/>
                          <a:sym typeface="Maven Pro"/>
                        </a:rPr>
                        <a:t>Industries, companies (of any size), individuals via partnership, innovation, participation, advocacy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1912210"/>
                  </a:ext>
                </a:extLst>
              </a:tr>
            </a:tbl>
          </a:graphicData>
        </a:graphic>
      </p:graphicFrame>
      <p:pic>
        <p:nvPicPr>
          <p:cNvPr id="5" name="Picture 4" descr="LJMU - Login">
            <a:extLst>
              <a:ext uri="{FF2B5EF4-FFF2-40B4-BE49-F238E27FC236}">
                <a16:creationId xmlns:a16="http://schemas.microsoft.com/office/drawing/2014/main" id="{CE3AD519-F3CB-17C6-3FD3-5517901015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4686" y="23089"/>
            <a:ext cx="1746736" cy="52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040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71">
          <a:extLst>
            <a:ext uri="{FF2B5EF4-FFF2-40B4-BE49-F238E27FC236}">
              <a16:creationId xmlns:a16="http://schemas.microsoft.com/office/drawing/2014/main" id="{DBB25CDA-3B96-D854-7135-F75E47A92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5" name="Google Shape;1275;p42">
            <a:extLst>
              <a:ext uri="{FF2B5EF4-FFF2-40B4-BE49-F238E27FC236}">
                <a16:creationId xmlns:a16="http://schemas.microsoft.com/office/drawing/2014/main" id="{5692044A-DA3D-F7D9-FA0C-871A6E876A91}"/>
              </a:ext>
            </a:extLst>
          </p:cNvPr>
          <p:cNvGrpSpPr/>
          <p:nvPr/>
        </p:nvGrpSpPr>
        <p:grpSpPr>
          <a:xfrm>
            <a:off x="7421075" y="539500"/>
            <a:ext cx="1009703" cy="130500"/>
            <a:chOff x="5461400" y="616025"/>
            <a:chExt cx="1009703" cy="130500"/>
          </a:xfrm>
        </p:grpSpPr>
        <p:sp>
          <p:nvSpPr>
            <p:cNvPr id="1276" name="Google Shape;1276;p42">
              <a:extLst>
                <a:ext uri="{FF2B5EF4-FFF2-40B4-BE49-F238E27FC236}">
                  <a16:creationId xmlns:a16="http://schemas.microsoft.com/office/drawing/2014/main" id="{C6816A54-7E40-FAAA-E978-D8A3099C1C98}"/>
                </a:ext>
              </a:extLst>
            </p:cNvPr>
            <p:cNvSpPr/>
            <p:nvPr/>
          </p:nvSpPr>
          <p:spPr>
            <a:xfrm>
              <a:off x="5461400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42">
              <a:extLst>
                <a:ext uri="{FF2B5EF4-FFF2-40B4-BE49-F238E27FC236}">
                  <a16:creationId xmlns:a16="http://schemas.microsoft.com/office/drawing/2014/main" id="{24D313C8-FE79-DA0B-5105-2C0263ED4B9F}"/>
                </a:ext>
              </a:extLst>
            </p:cNvPr>
            <p:cNvSpPr/>
            <p:nvPr/>
          </p:nvSpPr>
          <p:spPr>
            <a:xfrm>
              <a:off x="5681201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42">
              <a:extLst>
                <a:ext uri="{FF2B5EF4-FFF2-40B4-BE49-F238E27FC236}">
                  <a16:creationId xmlns:a16="http://schemas.microsoft.com/office/drawing/2014/main" id="{92F0A1F6-6EAC-64ED-F261-6EA6C15373FA}"/>
                </a:ext>
              </a:extLst>
            </p:cNvPr>
            <p:cNvSpPr/>
            <p:nvPr/>
          </p:nvSpPr>
          <p:spPr>
            <a:xfrm>
              <a:off x="5901002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42">
              <a:extLst>
                <a:ext uri="{FF2B5EF4-FFF2-40B4-BE49-F238E27FC236}">
                  <a16:creationId xmlns:a16="http://schemas.microsoft.com/office/drawing/2014/main" id="{7A59A67E-59A8-9456-DC53-82389604CA8A}"/>
                </a:ext>
              </a:extLst>
            </p:cNvPr>
            <p:cNvSpPr/>
            <p:nvPr/>
          </p:nvSpPr>
          <p:spPr>
            <a:xfrm>
              <a:off x="61208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42">
              <a:extLst>
                <a:ext uri="{FF2B5EF4-FFF2-40B4-BE49-F238E27FC236}">
                  <a16:creationId xmlns:a16="http://schemas.microsoft.com/office/drawing/2014/main" id="{F06B4BD2-92DA-A1F4-9D89-CFF371B4828F}"/>
                </a:ext>
              </a:extLst>
            </p:cNvPr>
            <p:cNvSpPr/>
            <p:nvPr/>
          </p:nvSpPr>
          <p:spPr>
            <a:xfrm>
              <a:off x="63406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Google Shape;1272;p42">
            <a:extLst>
              <a:ext uri="{FF2B5EF4-FFF2-40B4-BE49-F238E27FC236}">
                <a16:creationId xmlns:a16="http://schemas.microsoft.com/office/drawing/2014/main" id="{0C8BC434-0D80-03A8-321D-0C568F120C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6778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GB" dirty="0"/>
              <a:t>UK Job Market</a:t>
            </a:r>
          </a:p>
        </p:txBody>
      </p:sp>
      <p:sp>
        <p:nvSpPr>
          <p:cNvPr id="4" name="Google Shape;666;p39">
            <a:extLst>
              <a:ext uri="{FF2B5EF4-FFF2-40B4-BE49-F238E27FC236}">
                <a16:creationId xmlns:a16="http://schemas.microsoft.com/office/drawing/2014/main" id="{089E830F-0688-CE20-3A77-9D19690EC416}"/>
              </a:ext>
            </a:extLst>
          </p:cNvPr>
          <p:cNvSpPr txBox="1">
            <a:spLocks/>
          </p:cNvSpPr>
          <p:nvPr/>
        </p:nvSpPr>
        <p:spPr>
          <a:xfrm>
            <a:off x="0" y="37900"/>
            <a:ext cx="734700" cy="63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ts val="3000"/>
            </a:pPr>
            <a:r>
              <a:rPr lang="en" sz="3000" dirty="0">
                <a:solidFill>
                  <a:schemeClr val="accent1"/>
                </a:solidFill>
                <a:latin typeface="MuseoModerno Medium"/>
                <a:sym typeface="MuseoModerno Medium"/>
              </a:rPr>
              <a:t>04</a:t>
            </a:r>
          </a:p>
        </p:txBody>
      </p:sp>
      <p:sp>
        <p:nvSpPr>
          <p:cNvPr id="2" name="Google Shape;1274;p42">
            <a:extLst>
              <a:ext uri="{FF2B5EF4-FFF2-40B4-BE49-F238E27FC236}">
                <a16:creationId xmlns:a16="http://schemas.microsoft.com/office/drawing/2014/main" id="{ECF4A6CA-D920-0DDE-37BC-B264D7778E08}"/>
              </a:ext>
            </a:extLst>
          </p:cNvPr>
          <p:cNvSpPr txBox="1">
            <a:spLocks/>
          </p:cNvSpPr>
          <p:nvPr/>
        </p:nvSpPr>
        <p:spPr>
          <a:xfrm>
            <a:off x="267234" y="670000"/>
            <a:ext cx="8622040" cy="27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pPr marL="0" indent="0"/>
            <a:r>
              <a:rPr lang="en-GB" b="1" dirty="0"/>
              <a:t>Government Fundings</a:t>
            </a:r>
          </a:p>
          <a:p>
            <a:pPr marL="0" indent="0"/>
            <a:endParaRPr lang="en-GB" b="1" dirty="0"/>
          </a:p>
          <a:p>
            <a:pPr marL="0" indent="0"/>
            <a:r>
              <a:rPr lang="en-GB" dirty="0"/>
              <a:t>Ways to engage include with NDTP:</a:t>
            </a:r>
          </a:p>
          <a:p>
            <a:endParaRPr lang="en-GB" dirty="0"/>
          </a:p>
          <a:p>
            <a:pPr marL="939800" lvl="1" indent="-342900" algn="l">
              <a:buFont typeface="+mj-lt"/>
              <a:buAutoNum type="arabicPeriod"/>
            </a:pPr>
            <a:r>
              <a:rPr lang="en-GB" b="1" dirty="0"/>
              <a:t>Partnership</a:t>
            </a:r>
            <a:r>
              <a:rPr lang="en-GB" dirty="0"/>
              <a:t>: Collaborate on projects to shape digital twin technology.</a:t>
            </a:r>
          </a:p>
          <a:p>
            <a:pPr marL="939800" lvl="1" indent="-342900" algn="l">
              <a:buFont typeface="+mj-lt"/>
              <a:buAutoNum type="arabicPeriod"/>
            </a:pPr>
            <a:endParaRPr lang="en-GB" dirty="0"/>
          </a:p>
          <a:p>
            <a:pPr marL="939800" lvl="1" indent="-342900" algn="l">
              <a:buFont typeface="+mj-lt"/>
              <a:buAutoNum type="arabicPeriod"/>
            </a:pPr>
            <a:r>
              <a:rPr lang="en-GB" b="1" dirty="0"/>
              <a:t>Innovation</a:t>
            </a:r>
            <a:r>
              <a:rPr lang="en-GB" dirty="0"/>
              <a:t>: Propose ideas or solutions for demonstrator programmes.</a:t>
            </a:r>
          </a:p>
          <a:p>
            <a:pPr marL="939800" lvl="1" indent="-342900" algn="l">
              <a:buFont typeface="+mj-lt"/>
              <a:buAutoNum type="arabicPeriod"/>
            </a:pPr>
            <a:endParaRPr lang="en-GB" dirty="0"/>
          </a:p>
          <a:p>
            <a:pPr marL="939800" lvl="1" indent="-342900" algn="l">
              <a:buFont typeface="+mj-lt"/>
              <a:buAutoNum type="arabicPeriod"/>
            </a:pPr>
            <a:r>
              <a:rPr lang="en-GB" b="1" dirty="0"/>
              <a:t>Participation</a:t>
            </a:r>
            <a:r>
              <a:rPr lang="en-GB" dirty="0"/>
              <a:t>: Attend events, join discussions, and network with stakeholders.</a:t>
            </a:r>
          </a:p>
          <a:p>
            <a:pPr marL="939800" lvl="1" indent="-342900" algn="l">
              <a:buFont typeface="+mj-lt"/>
              <a:buAutoNum type="arabicPeriod"/>
            </a:pPr>
            <a:endParaRPr lang="en-GB" dirty="0"/>
          </a:p>
          <a:p>
            <a:pPr marL="939800" lvl="1" indent="-342900" algn="l">
              <a:buFont typeface="+mj-lt"/>
              <a:buAutoNum type="arabicPeriod"/>
            </a:pPr>
            <a:r>
              <a:rPr lang="en-GB" b="1" dirty="0"/>
              <a:t>Advocacy</a:t>
            </a:r>
            <a:r>
              <a:rPr lang="en-GB" dirty="0"/>
              <a:t>: Help raise awareness of the NDTP’s mission and attract more contributors.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Contributors and collaborators</a:t>
            </a:r>
            <a:r>
              <a:rPr lang="en-GB" dirty="0"/>
              <a:t> come through partnerships with government, academia, and industry stakeholders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Your company should have supplier registration, as well as how to access technical resources and support.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0" indent="0"/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ym typeface="Arial"/>
            </a:endParaRPr>
          </a:p>
        </p:txBody>
      </p:sp>
      <p:pic>
        <p:nvPicPr>
          <p:cNvPr id="3" name="Picture 2" descr="LJMU - Login">
            <a:extLst>
              <a:ext uri="{FF2B5EF4-FFF2-40B4-BE49-F238E27FC236}">
                <a16:creationId xmlns:a16="http://schemas.microsoft.com/office/drawing/2014/main" id="{EF471B70-88A4-C020-CE7D-84A0C1365E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4686" y="23089"/>
            <a:ext cx="1746736" cy="52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847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71">
          <a:extLst>
            <a:ext uri="{FF2B5EF4-FFF2-40B4-BE49-F238E27FC236}">
              <a16:creationId xmlns:a16="http://schemas.microsoft.com/office/drawing/2014/main" id="{CFBA52FF-1FF0-87BB-4E18-FC5C1865F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5" name="Google Shape;1275;p42">
            <a:extLst>
              <a:ext uri="{FF2B5EF4-FFF2-40B4-BE49-F238E27FC236}">
                <a16:creationId xmlns:a16="http://schemas.microsoft.com/office/drawing/2014/main" id="{A874579A-0410-476A-4D6B-65CFF3D1C4C0}"/>
              </a:ext>
            </a:extLst>
          </p:cNvPr>
          <p:cNvGrpSpPr/>
          <p:nvPr/>
        </p:nvGrpSpPr>
        <p:grpSpPr>
          <a:xfrm>
            <a:off x="7421075" y="539500"/>
            <a:ext cx="1009703" cy="130500"/>
            <a:chOff x="5461400" y="616025"/>
            <a:chExt cx="1009703" cy="130500"/>
          </a:xfrm>
        </p:grpSpPr>
        <p:sp>
          <p:nvSpPr>
            <p:cNvPr id="1276" name="Google Shape;1276;p42">
              <a:extLst>
                <a:ext uri="{FF2B5EF4-FFF2-40B4-BE49-F238E27FC236}">
                  <a16:creationId xmlns:a16="http://schemas.microsoft.com/office/drawing/2014/main" id="{3207ED42-B0A8-587A-B857-E70922F0A312}"/>
                </a:ext>
              </a:extLst>
            </p:cNvPr>
            <p:cNvSpPr/>
            <p:nvPr/>
          </p:nvSpPr>
          <p:spPr>
            <a:xfrm>
              <a:off x="5461400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42">
              <a:extLst>
                <a:ext uri="{FF2B5EF4-FFF2-40B4-BE49-F238E27FC236}">
                  <a16:creationId xmlns:a16="http://schemas.microsoft.com/office/drawing/2014/main" id="{A9DA45CA-15A6-CB13-278D-63194D585D65}"/>
                </a:ext>
              </a:extLst>
            </p:cNvPr>
            <p:cNvSpPr/>
            <p:nvPr/>
          </p:nvSpPr>
          <p:spPr>
            <a:xfrm>
              <a:off x="5681201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42">
              <a:extLst>
                <a:ext uri="{FF2B5EF4-FFF2-40B4-BE49-F238E27FC236}">
                  <a16:creationId xmlns:a16="http://schemas.microsoft.com/office/drawing/2014/main" id="{575A9EF9-253C-4337-9B26-760C706A71FB}"/>
                </a:ext>
              </a:extLst>
            </p:cNvPr>
            <p:cNvSpPr/>
            <p:nvPr/>
          </p:nvSpPr>
          <p:spPr>
            <a:xfrm>
              <a:off x="5901002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42">
              <a:extLst>
                <a:ext uri="{FF2B5EF4-FFF2-40B4-BE49-F238E27FC236}">
                  <a16:creationId xmlns:a16="http://schemas.microsoft.com/office/drawing/2014/main" id="{E4861BA2-69CB-BADC-EE84-D34F7542D13C}"/>
                </a:ext>
              </a:extLst>
            </p:cNvPr>
            <p:cNvSpPr/>
            <p:nvPr/>
          </p:nvSpPr>
          <p:spPr>
            <a:xfrm>
              <a:off x="61208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42">
              <a:extLst>
                <a:ext uri="{FF2B5EF4-FFF2-40B4-BE49-F238E27FC236}">
                  <a16:creationId xmlns:a16="http://schemas.microsoft.com/office/drawing/2014/main" id="{D54C6CDC-5996-6525-7AFF-AF5A4C4DECFB}"/>
                </a:ext>
              </a:extLst>
            </p:cNvPr>
            <p:cNvSpPr/>
            <p:nvPr/>
          </p:nvSpPr>
          <p:spPr>
            <a:xfrm>
              <a:off x="63406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Google Shape;1272;p42">
            <a:extLst>
              <a:ext uri="{FF2B5EF4-FFF2-40B4-BE49-F238E27FC236}">
                <a16:creationId xmlns:a16="http://schemas.microsoft.com/office/drawing/2014/main" id="{377F4E16-2600-1AC3-7B7B-9697639EB0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6778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GB" dirty="0"/>
              <a:t>UK Job Market</a:t>
            </a:r>
          </a:p>
        </p:txBody>
      </p:sp>
      <p:sp>
        <p:nvSpPr>
          <p:cNvPr id="4" name="Google Shape;666;p39">
            <a:extLst>
              <a:ext uri="{FF2B5EF4-FFF2-40B4-BE49-F238E27FC236}">
                <a16:creationId xmlns:a16="http://schemas.microsoft.com/office/drawing/2014/main" id="{BF62F5C5-68E4-1833-E18F-172D91D9B7C8}"/>
              </a:ext>
            </a:extLst>
          </p:cNvPr>
          <p:cNvSpPr txBox="1">
            <a:spLocks/>
          </p:cNvSpPr>
          <p:nvPr/>
        </p:nvSpPr>
        <p:spPr>
          <a:xfrm>
            <a:off x="0" y="37900"/>
            <a:ext cx="734700" cy="63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ts val="3000"/>
            </a:pPr>
            <a:r>
              <a:rPr lang="en" sz="3000" dirty="0">
                <a:solidFill>
                  <a:schemeClr val="accent1"/>
                </a:solidFill>
                <a:latin typeface="MuseoModerno Medium"/>
                <a:sym typeface="MuseoModerno Medium"/>
              </a:rPr>
              <a:t>04</a:t>
            </a:r>
          </a:p>
        </p:txBody>
      </p:sp>
      <p:sp>
        <p:nvSpPr>
          <p:cNvPr id="2" name="Google Shape;1274;p42">
            <a:extLst>
              <a:ext uri="{FF2B5EF4-FFF2-40B4-BE49-F238E27FC236}">
                <a16:creationId xmlns:a16="http://schemas.microsoft.com/office/drawing/2014/main" id="{5254E1AD-9D97-BC65-788D-3FCDB6EE4D6F}"/>
              </a:ext>
            </a:extLst>
          </p:cNvPr>
          <p:cNvSpPr txBox="1">
            <a:spLocks/>
          </p:cNvSpPr>
          <p:nvPr/>
        </p:nvSpPr>
        <p:spPr>
          <a:xfrm>
            <a:off x="267234" y="669999"/>
            <a:ext cx="8622040" cy="4137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pPr marL="0" indent="0"/>
            <a:r>
              <a:rPr lang="en-GB" b="1" dirty="0"/>
              <a:t>Government Fundings</a:t>
            </a:r>
          </a:p>
          <a:p>
            <a:pPr marL="0" indent="0"/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Other open fundings: </a:t>
            </a:r>
          </a:p>
          <a:p>
            <a:pPr marL="800100" lvl="1" indent="-342900" algn="l">
              <a:buFont typeface="+mj-lt"/>
              <a:buAutoNum type="arabicPeriod"/>
            </a:pPr>
            <a:r>
              <a:rPr lang="en-GB" b="1" dirty="0">
                <a:hlinkClick r:id="rId3"/>
              </a:rPr>
              <a:t>DIATOMIC Digital Accelerator for West Midlands-based innovators</a:t>
            </a:r>
            <a:endParaRPr lang="en-GB" b="1" dirty="0"/>
          </a:p>
          <a:p>
            <a:pPr marL="1200150" lvl="2" indent="-285750" algn="l">
              <a:buFont typeface="Arial" panose="020B0604020202020204" pitchFamily="34" charset="0"/>
              <a:buChar char="•"/>
            </a:pPr>
            <a:r>
              <a:rPr lang="en-GB" dirty="0"/>
              <a:t>Available funding: £100K - £200K</a:t>
            </a: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r>
              <a:rPr lang="en-GB" dirty="0"/>
              <a:t>Deadline: 31/08/2025 </a:t>
            </a: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r>
              <a:rPr lang="en-GB" dirty="0"/>
              <a:t>SMEs are eligible</a:t>
            </a: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r>
              <a:rPr lang="en-GB" dirty="0"/>
              <a:t>Focus Areas: Urban digital twins (West Midlands)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800100" lvl="1" indent="-342900" algn="l">
              <a:buFont typeface="+mj-lt"/>
              <a:buAutoNum type="arabicPeriod"/>
            </a:pPr>
            <a:r>
              <a:rPr lang="en-GB" b="1" dirty="0">
                <a:hlinkClick r:id="rId4"/>
              </a:rPr>
              <a:t>UK Digital Twin Centre Accelerator</a:t>
            </a:r>
            <a:endParaRPr lang="en-GB" b="1" dirty="0"/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GB" dirty="0"/>
              <a:t>Deadline: October 2025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GB" dirty="0"/>
              <a:t>Focus Areas: Maritime, aerospace, defence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800100" lvl="1" indent="-342900">
              <a:buFont typeface="+mj-lt"/>
              <a:buAutoNum type="arabicPeriod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0" indent="0"/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ym typeface="Arial"/>
            </a:endParaRPr>
          </a:p>
        </p:txBody>
      </p:sp>
      <p:pic>
        <p:nvPicPr>
          <p:cNvPr id="3" name="Picture 2" descr="LJMU - Login">
            <a:extLst>
              <a:ext uri="{FF2B5EF4-FFF2-40B4-BE49-F238E27FC236}">
                <a16:creationId xmlns:a16="http://schemas.microsoft.com/office/drawing/2014/main" id="{D51A5445-0587-415F-58A1-F7965FBB8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4686" y="23089"/>
            <a:ext cx="1746736" cy="52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4586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71">
          <a:extLst>
            <a:ext uri="{FF2B5EF4-FFF2-40B4-BE49-F238E27FC236}">
              <a16:creationId xmlns:a16="http://schemas.microsoft.com/office/drawing/2014/main" id="{7D4F268F-7206-15EE-9FD7-E0725C181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42">
            <a:extLst>
              <a:ext uri="{FF2B5EF4-FFF2-40B4-BE49-F238E27FC236}">
                <a16:creationId xmlns:a16="http://schemas.microsoft.com/office/drawing/2014/main" id="{B6788372-30E7-7E9C-A009-1EEE2A00FBB3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589448" y="669999"/>
            <a:ext cx="8062716" cy="42155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b="1" dirty="0"/>
              <a:t>Phase 1: Assessment</a:t>
            </a:r>
            <a:endParaRPr lang="en-GB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en-GB" dirty="0"/>
              <a:t>Identify physical asset(s) or process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GB" dirty="0"/>
              <a:t>Define KPIs &amp; desired outcomes</a:t>
            </a:r>
          </a:p>
          <a:p>
            <a:r>
              <a:rPr lang="en-GB" b="1" dirty="0"/>
              <a:t>Phase 2: Data Strategy</a:t>
            </a:r>
            <a:endParaRPr lang="en-GB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en-GB" dirty="0"/>
              <a:t>Install sensors / IoT infrastructure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GB" dirty="0"/>
              <a:t>Decide on data storage &amp; transmission (cloud, edge computing)</a:t>
            </a:r>
          </a:p>
          <a:p>
            <a:r>
              <a:rPr lang="en-GB" b="1" dirty="0"/>
              <a:t>Phase 3: Modelling &amp; Simulation</a:t>
            </a:r>
            <a:endParaRPr lang="en-GB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en-GB" dirty="0"/>
              <a:t>Use 3D modelling (e.g., AutoCAD)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GB" dirty="0"/>
              <a:t>Select a Digital Twin platform (Azure, AWS, Ansys)</a:t>
            </a:r>
          </a:p>
          <a:p>
            <a:r>
              <a:rPr lang="en-GB" b="1" dirty="0"/>
              <a:t>Phase 4: Integration</a:t>
            </a:r>
            <a:endParaRPr lang="en-GB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en-GB" dirty="0"/>
              <a:t>Connect real-time data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GB" dirty="0"/>
              <a:t>Implement AI/ML for insights</a:t>
            </a:r>
          </a:p>
          <a:p>
            <a:r>
              <a:rPr lang="en-GB" b="1" dirty="0"/>
              <a:t>Phase 5: Scaling</a:t>
            </a:r>
            <a:endParaRPr lang="en-GB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en-GB" dirty="0"/>
              <a:t>Expand to more assets or systems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GB" dirty="0"/>
              <a:t>Automate decision-making feedback loops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dirty="0">
              <a:sym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dirty="0">
              <a:sym typeface="Arial"/>
            </a:endParaRPr>
          </a:p>
        </p:txBody>
      </p:sp>
      <p:grpSp>
        <p:nvGrpSpPr>
          <p:cNvPr id="1275" name="Google Shape;1275;p42">
            <a:extLst>
              <a:ext uri="{FF2B5EF4-FFF2-40B4-BE49-F238E27FC236}">
                <a16:creationId xmlns:a16="http://schemas.microsoft.com/office/drawing/2014/main" id="{C6519EE8-8E32-1A51-0BB9-85AAF8BAE622}"/>
              </a:ext>
            </a:extLst>
          </p:cNvPr>
          <p:cNvGrpSpPr/>
          <p:nvPr/>
        </p:nvGrpSpPr>
        <p:grpSpPr>
          <a:xfrm>
            <a:off x="7421075" y="539500"/>
            <a:ext cx="1009703" cy="130500"/>
            <a:chOff x="5461400" y="616025"/>
            <a:chExt cx="1009703" cy="130500"/>
          </a:xfrm>
        </p:grpSpPr>
        <p:sp>
          <p:nvSpPr>
            <p:cNvPr id="1276" name="Google Shape;1276;p42">
              <a:extLst>
                <a:ext uri="{FF2B5EF4-FFF2-40B4-BE49-F238E27FC236}">
                  <a16:creationId xmlns:a16="http://schemas.microsoft.com/office/drawing/2014/main" id="{2004F784-80F2-B420-BCA2-5FA7971EA4D9}"/>
                </a:ext>
              </a:extLst>
            </p:cNvPr>
            <p:cNvSpPr/>
            <p:nvPr/>
          </p:nvSpPr>
          <p:spPr>
            <a:xfrm>
              <a:off x="5461400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42">
              <a:extLst>
                <a:ext uri="{FF2B5EF4-FFF2-40B4-BE49-F238E27FC236}">
                  <a16:creationId xmlns:a16="http://schemas.microsoft.com/office/drawing/2014/main" id="{F4983D1B-7416-708D-812D-569B7E800DCD}"/>
                </a:ext>
              </a:extLst>
            </p:cNvPr>
            <p:cNvSpPr/>
            <p:nvPr/>
          </p:nvSpPr>
          <p:spPr>
            <a:xfrm>
              <a:off x="5681201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42">
              <a:extLst>
                <a:ext uri="{FF2B5EF4-FFF2-40B4-BE49-F238E27FC236}">
                  <a16:creationId xmlns:a16="http://schemas.microsoft.com/office/drawing/2014/main" id="{F9B7ECAE-30C4-40CE-CD80-8DE52FA4244A}"/>
                </a:ext>
              </a:extLst>
            </p:cNvPr>
            <p:cNvSpPr/>
            <p:nvPr/>
          </p:nvSpPr>
          <p:spPr>
            <a:xfrm>
              <a:off x="5901002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42">
              <a:extLst>
                <a:ext uri="{FF2B5EF4-FFF2-40B4-BE49-F238E27FC236}">
                  <a16:creationId xmlns:a16="http://schemas.microsoft.com/office/drawing/2014/main" id="{85541CEB-CD55-A236-2B34-600D588DDFF0}"/>
                </a:ext>
              </a:extLst>
            </p:cNvPr>
            <p:cNvSpPr/>
            <p:nvPr/>
          </p:nvSpPr>
          <p:spPr>
            <a:xfrm>
              <a:off x="61208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42">
              <a:extLst>
                <a:ext uri="{FF2B5EF4-FFF2-40B4-BE49-F238E27FC236}">
                  <a16:creationId xmlns:a16="http://schemas.microsoft.com/office/drawing/2014/main" id="{52142F0C-C908-29B8-0EA7-5662C3827B1D}"/>
                </a:ext>
              </a:extLst>
            </p:cNvPr>
            <p:cNvSpPr/>
            <p:nvPr/>
          </p:nvSpPr>
          <p:spPr>
            <a:xfrm>
              <a:off x="63406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Google Shape;1272;p42">
            <a:extLst>
              <a:ext uri="{FF2B5EF4-FFF2-40B4-BE49-F238E27FC236}">
                <a16:creationId xmlns:a16="http://schemas.microsoft.com/office/drawing/2014/main" id="{288966B6-F853-313C-21B8-8AE8073100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6778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GB" dirty="0"/>
              <a:t>Start up Guide</a:t>
            </a:r>
          </a:p>
        </p:txBody>
      </p:sp>
      <p:sp>
        <p:nvSpPr>
          <p:cNvPr id="4" name="Google Shape;666;p39">
            <a:extLst>
              <a:ext uri="{FF2B5EF4-FFF2-40B4-BE49-F238E27FC236}">
                <a16:creationId xmlns:a16="http://schemas.microsoft.com/office/drawing/2014/main" id="{D72906BE-A6D1-9FE9-B02B-653D94A2FEA3}"/>
              </a:ext>
            </a:extLst>
          </p:cNvPr>
          <p:cNvSpPr txBox="1">
            <a:spLocks/>
          </p:cNvSpPr>
          <p:nvPr/>
        </p:nvSpPr>
        <p:spPr>
          <a:xfrm>
            <a:off x="0" y="37900"/>
            <a:ext cx="734700" cy="63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ts val="3000"/>
            </a:pPr>
            <a:r>
              <a:rPr lang="en" sz="3000" dirty="0">
                <a:solidFill>
                  <a:schemeClr val="accent1"/>
                </a:solidFill>
                <a:latin typeface="MuseoModerno Medium"/>
                <a:sym typeface="MuseoModerno Medium"/>
              </a:rPr>
              <a:t>05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D66919-9F1F-5860-5976-B9D04DA47213}"/>
              </a:ext>
            </a:extLst>
          </p:cNvPr>
          <p:cNvSpPr txBox="1"/>
          <p:nvPr/>
        </p:nvSpPr>
        <p:spPr>
          <a:xfrm>
            <a:off x="6140786" y="3865336"/>
            <a:ext cx="282157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B05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#Tip: Start with a </a:t>
            </a:r>
            <a:r>
              <a:rPr lang="en-GB" sz="1400" b="1" dirty="0">
                <a:solidFill>
                  <a:srgbClr val="00B05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Digital Shadow</a:t>
            </a:r>
            <a:r>
              <a:rPr lang="en-GB" sz="1400" dirty="0">
                <a:solidFill>
                  <a:srgbClr val="00B05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before a full Twin for simplicity</a:t>
            </a:r>
            <a:endParaRPr lang="en-GB" dirty="0">
              <a:solidFill>
                <a:srgbClr val="00B050"/>
              </a:solidFill>
            </a:endParaRPr>
          </a:p>
        </p:txBody>
      </p:sp>
      <p:pic>
        <p:nvPicPr>
          <p:cNvPr id="2" name="Picture 1" descr="LJMU - Login">
            <a:extLst>
              <a:ext uri="{FF2B5EF4-FFF2-40B4-BE49-F238E27FC236}">
                <a16:creationId xmlns:a16="http://schemas.microsoft.com/office/drawing/2014/main" id="{91AE21FB-02AB-1A6D-821A-6C34C8037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4686" y="23089"/>
            <a:ext cx="1746736" cy="52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3744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71">
          <a:extLst>
            <a:ext uri="{FF2B5EF4-FFF2-40B4-BE49-F238E27FC236}">
              <a16:creationId xmlns:a16="http://schemas.microsoft.com/office/drawing/2014/main" id="{23F5E6BE-C5C7-5577-A0E4-184515D7D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42">
            <a:extLst>
              <a:ext uri="{FF2B5EF4-FFF2-40B4-BE49-F238E27FC236}">
                <a16:creationId xmlns:a16="http://schemas.microsoft.com/office/drawing/2014/main" id="{3D05D11A-6B2C-8B03-F98C-C0525F727D44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427805" y="576494"/>
            <a:ext cx="8210437" cy="42155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b="1" dirty="0"/>
              <a:t>Government Use Case: Digital Twin for Smart Traffic Management in an Urban City</a:t>
            </a:r>
          </a:p>
        </p:txBody>
      </p:sp>
      <p:grpSp>
        <p:nvGrpSpPr>
          <p:cNvPr id="1275" name="Google Shape;1275;p42">
            <a:extLst>
              <a:ext uri="{FF2B5EF4-FFF2-40B4-BE49-F238E27FC236}">
                <a16:creationId xmlns:a16="http://schemas.microsoft.com/office/drawing/2014/main" id="{B6267080-3504-EF7D-9194-FDB803AC2144}"/>
              </a:ext>
            </a:extLst>
          </p:cNvPr>
          <p:cNvGrpSpPr/>
          <p:nvPr/>
        </p:nvGrpSpPr>
        <p:grpSpPr>
          <a:xfrm>
            <a:off x="7421075" y="539500"/>
            <a:ext cx="1009703" cy="130500"/>
            <a:chOff x="5461400" y="616025"/>
            <a:chExt cx="1009703" cy="130500"/>
          </a:xfrm>
        </p:grpSpPr>
        <p:sp>
          <p:nvSpPr>
            <p:cNvPr id="1276" name="Google Shape;1276;p42">
              <a:extLst>
                <a:ext uri="{FF2B5EF4-FFF2-40B4-BE49-F238E27FC236}">
                  <a16:creationId xmlns:a16="http://schemas.microsoft.com/office/drawing/2014/main" id="{B06202D2-4F14-D6D9-000E-248B1FB60D7D}"/>
                </a:ext>
              </a:extLst>
            </p:cNvPr>
            <p:cNvSpPr/>
            <p:nvPr/>
          </p:nvSpPr>
          <p:spPr>
            <a:xfrm>
              <a:off x="5461400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42">
              <a:extLst>
                <a:ext uri="{FF2B5EF4-FFF2-40B4-BE49-F238E27FC236}">
                  <a16:creationId xmlns:a16="http://schemas.microsoft.com/office/drawing/2014/main" id="{4C166A14-699D-53FC-D3A0-66433F333809}"/>
                </a:ext>
              </a:extLst>
            </p:cNvPr>
            <p:cNvSpPr/>
            <p:nvPr/>
          </p:nvSpPr>
          <p:spPr>
            <a:xfrm>
              <a:off x="5681201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42">
              <a:extLst>
                <a:ext uri="{FF2B5EF4-FFF2-40B4-BE49-F238E27FC236}">
                  <a16:creationId xmlns:a16="http://schemas.microsoft.com/office/drawing/2014/main" id="{EF6A7C47-E689-121E-3572-C80E62FC36EF}"/>
                </a:ext>
              </a:extLst>
            </p:cNvPr>
            <p:cNvSpPr/>
            <p:nvPr/>
          </p:nvSpPr>
          <p:spPr>
            <a:xfrm>
              <a:off x="5901002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42">
              <a:extLst>
                <a:ext uri="{FF2B5EF4-FFF2-40B4-BE49-F238E27FC236}">
                  <a16:creationId xmlns:a16="http://schemas.microsoft.com/office/drawing/2014/main" id="{4008211E-2F54-2E18-E0B1-F62155989834}"/>
                </a:ext>
              </a:extLst>
            </p:cNvPr>
            <p:cNvSpPr/>
            <p:nvPr/>
          </p:nvSpPr>
          <p:spPr>
            <a:xfrm>
              <a:off x="61208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42">
              <a:extLst>
                <a:ext uri="{FF2B5EF4-FFF2-40B4-BE49-F238E27FC236}">
                  <a16:creationId xmlns:a16="http://schemas.microsoft.com/office/drawing/2014/main" id="{852E26EA-680E-F8D0-DE41-F091956404C1}"/>
                </a:ext>
              </a:extLst>
            </p:cNvPr>
            <p:cNvSpPr/>
            <p:nvPr/>
          </p:nvSpPr>
          <p:spPr>
            <a:xfrm>
              <a:off x="63406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Google Shape;1272;p42">
            <a:extLst>
              <a:ext uri="{FF2B5EF4-FFF2-40B4-BE49-F238E27FC236}">
                <a16:creationId xmlns:a16="http://schemas.microsoft.com/office/drawing/2014/main" id="{5B52B18A-351F-BABB-3667-7648CD7CC2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6778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GB" dirty="0"/>
              <a:t>Start up Guide</a:t>
            </a:r>
          </a:p>
        </p:txBody>
      </p:sp>
      <p:sp>
        <p:nvSpPr>
          <p:cNvPr id="4" name="Google Shape;666;p39">
            <a:extLst>
              <a:ext uri="{FF2B5EF4-FFF2-40B4-BE49-F238E27FC236}">
                <a16:creationId xmlns:a16="http://schemas.microsoft.com/office/drawing/2014/main" id="{FD01C04E-49DD-17CC-6320-E84ADBB66A9B}"/>
              </a:ext>
            </a:extLst>
          </p:cNvPr>
          <p:cNvSpPr txBox="1">
            <a:spLocks/>
          </p:cNvSpPr>
          <p:nvPr/>
        </p:nvSpPr>
        <p:spPr>
          <a:xfrm>
            <a:off x="0" y="37900"/>
            <a:ext cx="734700" cy="63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ts val="3000"/>
            </a:pPr>
            <a:r>
              <a:rPr lang="en" sz="3000" dirty="0">
                <a:solidFill>
                  <a:schemeClr val="accent1"/>
                </a:solidFill>
                <a:latin typeface="MuseoModerno Medium"/>
                <a:sym typeface="MuseoModerno Medium"/>
              </a:rPr>
              <a:t>05</a:t>
            </a:r>
          </a:p>
        </p:txBody>
      </p:sp>
      <p:sp>
        <p:nvSpPr>
          <p:cNvPr id="5" name="Google Shape;1274;p42">
            <a:extLst>
              <a:ext uri="{FF2B5EF4-FFF2-40B4-BE49-F238E27FC236}">
                <a16:creationId xmlns:a16="http://schemas.microsoft.com/office/drawing/2014/main" id="{55CB89BA-1119-0AFD-C1CC-79ACFE1E2814}"/>
              </a:ext>
            </a:extLst>
          </p:cNvPr>
          <p:cNvSpPr txBox="1">
            <a:spLocks/>
          </p:cNvSpPr>
          <p:nvPr/>
        </p:nvSpPr>
        <p:spPr>
          <a:xfrm>
            <a:off x="50109" y="852421"/>
            <a:ext cx="4232486" cy="4215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ven Pro"/>
              <a:buNone/>
              <a:defRPr sz="14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r>
              <a:rPr lang="en-GB" dirty="0">
                <a:sym typeface="Arial"/>
              </a:rPr>
              <a:t>Goal: </a:t>
            </a: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Monitor traffic flow in real time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Simulate effects of road closures or new traffic policies</a:t>
            </a:r>
          </a:p>
          <a:p>
            <a:pPr lvl="1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139700" indent="0"/>
            <a:r>
              <a:rPr lang="en-GB" dirty="0"/>
              <a:t>Data Sensors: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Existing city sensors (traffic lights, CCTV) are integrated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New sensors deployed:</a:t>
            </a:r>
          </a:p>
          <a:p>
            <a:pPr lvl="1" algn="l">
              <a:buFont typeface="Arial" panose="020B0604020202020204" pitchFamily="34" charset="0"/>
              <a:buChar char="•"/>
            </a:pPr>
            <a:r>
              <a:rPr lang="en-GB" dirty="0"/>
              <a:t>Vehicle counting sensors</a:t>
            </a:r>
          </a:p>
          <a:p>
            <a:pPr lvl="1" algn="l">
              <a:buFont typeface="Arial" panose="020B0604020202020204" pitchFamily="34" charset="0"/>
              <a:buChar char="•"/>
            </a:pPr>
            <a:r>
              <a:rPr lang="en-GB" dirty="0"/>
              <a:t>Speed detectors</a:t>
            </a:r>
          </a:p>
          <a:p>
            <a:pPr lvl="1" algn="l">
              <a:buFont typeface="Arial" panose="020B0604020202020204" pitchFamily="34" charset="0"/>
              <a:buChar char="•"/>
            </a:pPr>
            <a:r>
              <a:rPr lang="en-GB" dirty="0"/>
              <a:t>Smart traffic signal controllers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Public transport GPS data integrated via APIs</a:t>
            </a:r>
            <a:endParaRPr lang="en-GB" dirty="0"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FDBD83-A7CA-FF70-EC19-38FA351E4A45}"/>
              </a:ext>
            </a:extLst>
          </p:cNvPr>
          <p:cNvSpPr txBox="1"/>
          <p:nvPr/>
        </p:nvSpPr>
        <p:spPr>
          <a:xfrm>
            <a:off x="4204080" y="910111"/>
            <a:ext cx="3191663" cy="318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317500">
              <a:lnSpc>
                <a:spcPct val="115000"/>
              </a:lnSpc>
              <a:buClr>
                <a:schemeClr val="dk1"/>
              </a:buClr>
              <a:buSzPts val="1400"/>
            </a:pPr>
            <a:r>
              <a:rPr lang="en-GB" dirty="0">
                <a:solidFill>
                  <a:schemeClr val="dk1"/>
                </a:solidFill>
                <a:latin typeface="Maven Pro"/>
              </a:rPr>
              <a:t>Technologies Involved (Expected):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D3498E-53C0-C525-873D-7B933F88E5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264" b="4629"/>
          <a:stretch>
            <a:fillRect/>
          </a:stretch>
        </p:blipFill>
        <p:spPr>
          <a:xfrm>
            <a:off x="4282595" y="3396021"/>
            <a:ext cx="4604672" cy="1674735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E1B37906-75C8-9B95-E602-18D00D2A1E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61390"/>
              </p:ext>
            </p:extLst>
          </p:nvPr>
        </p:nvGraphicFramePr>
        <p:xfrm>
          <a:off x="4783452" y="1220919"/>
          <a:ext cx="3740063" cy="23393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9083">
                  <a:extLst>
                    <a:ext uri="{9D8B030D-6E8A-4147-A177-3AD203B41FA5}">
                      <a16:colId xmlns:a16="http://schemas.microsoft.com/office/drawing/2014/main" val="3330178000"/>
                    </a:ext>
                  </a:extLst>
                </a:gridCol>
                <a:gridCol w="2040980">
                  <a:extLst>
                    <a:ext uri="{9D8B030D-6E8A-4147-A177-3AD203B41FA5}">
                      <a16:colId xmlns:a16="http://schemas.microsoft.com/office/drawing/2014/main" val="2150509675"/>
                    </a:ext>
                  </a:extLst>
                </a:gridCol>
              </a:tblGrid>
              <a:tr h="174858">
                <a:tc>
                  <a:txBody>
                    <a:bodyPr/>
                    <a:lstStyle/>
                    <a:p>
                      <a:pPr defTabSz="54000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b="1" i="0" u="none" strike="noStrike" cap="none" dirty="0">
                          <a:solidFill>
                            <a:schemeClr val="dk1"/>
                          </a:solidFill>
                          <a:latin typeface="Maven Pro"/>
                          <a:ea typeface="+mn-ea"/>
                          <a:cs typeface="+mn-cs"/>
                          <a:sym typeface="Arial"/>
                        </a:rPr>
                        <a:t>Function</a:t>
                      </a:r>
                    </a:p>
                  </a:txBody>
                  <a:tcPr marL="0" marR="86995" marT="0" marB="86995" anchor="b"/>
                </a:tc>
                <a:tc>
                  <a:txBody>
                    <a:bodyPr/>
                    <a:lstStyle/>
                    <a:p>
                      <a:pPr defTabSz="54000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b="1" i="0" u="none" strike="noStrike" cap="none" dirty="0">
                          <a:solidFill>
                            <a:schemeClr val="dk1"/>
                          </a:solidFill>
                          <a:latin typeface="Maven Pro"/>
                          <a:ea typeface="+mn-ea"/>
                          <a:cs typeface="+mn-cs"/>
                          <a:sym typeface="Arial"/>
                        </a:rPr>
                        <a:t>Tools/Platforms</a:t>
                      </a:r>
                    </a:p>
                  </a:txBody>
                  <a:tcPr marL="86995" marR="0" marT="0" marB="86995" anchor="b"/>
                </a:tc>
                <a:extLst>
                  <a:ext uri="{0D108BD9-81ED-4DB2-BD59-A6C34878D82A}">
                    <a16:rowId xmlns:a16="http://schemas.microsoft.com/office/drawing/2014/main" val="3737138049"/>
                  </a:ext>
                </a:extLst>
              </a:tr>
              <a:tr h="285013">
                <a:tc>
                  <a:txBody>
                    <a:bodyPr/>
                    <a:lstStyle/>
                    <a:p>
                      <a:pPr defTabSz="54000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b="0" i="0" u="none" strike="noStrike" cap="none" dirty="0">
                          <a:solidFill>
                            <a:schemeClr val="dk1"/>
                          </a:solidFill>
                          <a:latin typeface="Maven Pro"/>
                          <a:sym typeface="Maven Pro"/>
                        </a:rPr>
                        <a:t>Data Collection</a:t>
                      </a:r>
                      <a:endParaRPr lang="en-GB" sz="1000" b="0" i="0" u="none" strike="noStrike" cap="none" dirty="0">
                        <a:solidFill>
                          <a:schemeClr val="dk1"/>
                        </a:solidFill>
                        <a:latin typeface="Maven Pro"/>
                        <a:ea typeface="Aptos" panose="020B0004020202020204" pitchFamily="34" charset="0"/>
                        <a:cs typeface="Times New Roman" panose="02020603050405020304" pitchFamily="18" charset="0"/>
                        <a:sym typeface="Maven Pro"/>
                      </a:endParaRPr>
                    </a:p>
                  </a:txBody>
                  <a:tcPr marL="0" marR="86995" marT="86995" marB="86995" anchor="b"/>
                </a:tc>
                <a:tc>
                  <a:txBody>
                    <a:bodyPr/>
                    <a:lstStyle/>
                    <a:p>
                      <a:pPr defTabSz="54000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b="0" i="0" u="none" strike="noStrike" cap="none" dirty="0">
                          <a:solidFill>
                            <a:schemeClr val="dk1"/>
                          </a:solidFill>
                          <a:latin typeface="Maven Pro"/>
                          <a:sym typeface="Maven Pro"/>
                        </a:rPr>
                        <a:t>IoT sensors, GPS, CCTV</a:t>
                      </a:r>
                      <a:endParaRPr lang="en-GB" sz="1000" b="0" i="0" u="none" strike="noStrike" cap="none" dirty="0">
                        <a:solidFill>
                          <a:schemeClr val="dk1"/>
                        </a:solidFill>
                        <a:latin typeface="Maven Pro"/>
                        <a:ea typeface="Aptos" panose="020B0004020202020204" pitchFamily="34" charset="0"/>
                        <a:cs typeface="Times New Roman" panose="02020603050405020304" pitchFamily="18" charset="0"/>
                        <a:sym typeface="Maven Pro"/>
                      </a:endParaRPr>
                    </a:p>
                  </a:txBody>
                  <a:tcPr marL="86995" marR="0" marT="86995" marB="86995" anchor="b"/>
                </a:tc>
                <a:extLst>
                  <a:ext uri="{0D108BD9-81ED-4DB2-BD59-A6C34878D82A}">
                    <a16:rowId xmlns:a16="http://schemas.microsoft.com/office/drawing/2014/main" val="3848832924"/>
                  </a:ext>
                </a:extLst>
              </a:tr>
              <a:tr h="285013">
                <a:tc>
                  <a:txBody>
                    <a:bodyPr/>
                    <a:lstStyle/>
                    <a:p>
                      <a:pPr defTabSz="54000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b="0" i="0" u="none" strike="noStrike" cap="none">
                          <a:solidFill>
                            <a:schemeClr val="dk1"/>
                          </a:solidFill>
                          <a:latin typeface="Maven Pro"/>
                          <a:sym typeface="Maven Pro"/>
                        </a:rPr>
                        <a:t>Digital Twin Platform</a:t>
                      </a:r>
                      <a:endParaRPr lang="en-GB" sz="1000" b="0" i="0" u="none" strike="noStrike" cap="none">
                        <a:solidFill>
                          <a:schemeClr val="dk1"/>
                        </a:solidFill>
                        <a:latin typeface="Maven Pro"/>
                        <a:ea typeface="Aptos" panose="020B0004020202020204" pitchFamily="34" charset="0"/>
                        <a:cs typeface="Times New Roman" panose="02020603050405020304" pitchFamily="18" charset="0"/>
                        <a:sym typeface="Maven Pro"/>
                      </a:endParaRPr>
                    </a:p>
                  </a:txBody>
                  <a:tcPr marL="0" marR="86995" marT="86995" marB="86995" anchor="b"/>
                </a:tc>
                <a:tc>
                  <a:txBody>
                    <a:bodyPr/>
                    <a:lstStyle/>
                    <a:p>
                      <a:pPr defTabSz="54000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b="0" i="0" u="none" strike="noStrike" cap="none" dirty="0">
                          <a:solidFill>
                            <a:schemeClr val="dk1"/>
                          </a:solidFill>
                          <a:latin typeface="Maven Pro"/>
                          <a:sym typeface="Maven Pro"/>
                        </a:rPr>
                        <a:t>Azure Digital Twins, </a:t>
                      </a:r>
                      <a:r>
                        <a:rPr lang="en-GB" sz="1000" b="0" i="0" u="none" strike="noStrike" cap="none" dirty="0" err="1">
                          <a:solidFill>
                            <a:schemeClr val="dk1"/>
                          </a:solidFill>
                          <a:latin typeface="Maven Pro"/>
                          <a:sym typeface="Maven Pro"/>
                        </a:rPr>
                        <a:t>Cityzenith</a:t>
                      </a:r>
                      <a:endParaRPr lang="en-GB" sz="1000" b="0" i="0" u="none" strike="noStrike" cap="none" dirty="0">
                        <a:solidFill>
                          <a:schemeClr val="dk1"/>
                        </a:solidFill>
                        <a:latin typeface="Maven Pro"/>
                        <a:ea typeface="Aptos" panose="020B0004020202020204" pitchFamily="34" charset="0"/>
                        <a:cs typeface="Times New Roman" panose="02020603050405020304" pitchFamily="18" charset="0"/>
                        <a:sym typeface="Maven Pro"/>
                      </a:endParaRPr>
                    </a:p>
                  </a:txBody>
                  <a:tcPr marL="86995" marR="0" marT="86995" marB="86995" anchor="b"/>
                </a:tc>
                <a:extLst>
                  <a:ext uri="{0D108BD9-81ED-4DB2-BD59-A6C34878D82A}">
                    <a16:rowId xmlns:a16="http://schemas.microsoft.com/office/drawing/2014/main" val="1710932449"/>
                  </a:ext>
                </a:extLst>
              </a:tr>
              <a:tr h="285013">
                <a:tc>
                  <a:txBody>
                    <a:bodyPr/>
                    <a:lstStyle/>
                    <a:p>
                      <a:pPr defTabSz="54000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b="0" i="0" u="none" strike="noStrike" cap="none" dirty="0">
                          <a:solidFill>
                            <a:schemeClr val="dk1"/>
                          </a:solidFill>
                          <a:latin typeface="Maven Pro"/>
                          <a:sym typeface="Maven Pro"/>
                        </a:rPr>
                        <a:t>Simulation &amp; Analytics</a:t>
                      </a:r>
                      <a:endParaRPr lang="en-GB" sz="1000" b="0" i="0" u="none" strike="noStrike" cap="none" dirty="0">
                        <a:solidFill>
                          <a:schemeClr val="dk1"/>
                        </a:solidFill>
                        <a:latin typeface="Maven Pro"/>
                        <a:ea typeface="Aptos" panose="020B0004020202020204" pitchFamily="34" charset="0"/>
                        <a:cs typeface="Times New Roman" panose="02020603050405020304" pitchFamily="18" charset="0"/>
                        <a:sym typeface="Maven Pro"/>
                      </a:endParaRPr>
                    </a:p>
                  </a:txBody>
                  <a:tcPr marL="0" marR="86995" marT="86995" marB="86995" anchor="b"/>
                </a:tc>
                <a:tc>
                  <a:txBody>
                    <a:bodyPr/>
                    <a:lstStyle/>
                    <a:p>
                      <a:pPr defTabSz="54000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b="0" i="0" u="none" strike="noStrike" cap="none" dirty="0">
                          <a:solidFill>
                            <a:schemeClr val="dk1"/>
                          </a:solidFill>
                          <a:latin typeface="Maven Pro"/>
                          <a:sym typeface="Maven Pro"/>
                        </a:rPr>
                        <a:t>Python, Azure ML, MATLAB</a:t>
                      </a:r>
                      <a:endParaRPr lang="en-GB" sz="1000" b="0" i="0" u="none" strike="noStrike" cap="none" dirty="0">
                        <a:solidFill>
                          <a:schemeClr val="dk1"/>
                        </a:solidFill>
                        <a:latin typeface="Maven Pro"/>
                        <a:ea typeface="Aptos" panose="020B0004020202020204" pitchFamily="34" charset="0"/>
                        <a:cs typeface="Times New Roman" panose="02020603050405020304" pitchFamily="18" charset="0"/>
                        <a:sym typeface="Maven Pro"/>
                      </a:endParaRPr>
                    </a:p>
                  </a:txBody>
                  <a:tcPr marL="86995" marR="0" marT="86995" marB="86995" anchor="b"/>
                </a:tc>
                <a:extLst>
                  <a:ext uri="{0D108BD9-81ED-4DB2-BD59-A6C34878D82A}">
                    <a16:rowId xmlns:a16="http://schemas.microsoft.com/office/drawing/2014/main" val="580312240"/>
                  </a:ext>
                </a:extLst>
              </a:tr>
              <a:tr h="285013">
                <a:tc>
                  <a:txBody>
                    <a:bodyPr/>
                    <a:lstStyle/>
                    <a:p>
                      <a:pPr defTabSz="54000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b="0" i="0" u="none" strike="noStrike" cap="none">
                          <a:solidFill>
                            <a:schemeClr val="dk1"/>
                          </a:solidFill>
                          <a:latin typeface="Maven Pro"/>
                          <a:sym typeface="Maven Pro"/>
                        </a:rPr>
                        <a:t>Mapping &amp; 3D Models</a:t>
                      </a:r>
                      <a:endParaRPr lang="en-GB" sz="1000" b="0" i="0" u="none" strike="noStrike" cap="none">
                        <a:solidFill>
                          <a:schemeClr val="dk1"/>
                        </a:solidFill>
                        <a:latin typeface="Maven Pro"/>
                        <a:ea typeface="Aptos" panose="020B0004020202020204" pitchFamily="34" charset="0"/>
                        <a:cs typeface="Times New Roman" panose="02020603050405020304" pitchFamily="18" charset="0"/>
                        <a:sym typeface="Maven Pro"/>
                      </a:endParaRPr>
                    </a:p>
                  </a:txBody>
                  <a:tcPr marL="0" marR="86995" marT="86995" marB="86995" anchor="b"/>
                </a:tc>
                <a:tc>
                  <a:txBody>
                    <a:bodyPr/>
                    <a:lstStyle/>
                    <a:p>
                      <a:pPr defTabSz="54000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b="0" i="0" u="none" strike="noStrike" cap="none" dirty="0">
                          <a:solidFill>
                            <a:schemeClr val="dk1"/>
                          </a:solidFill>
                          <a:latin typeface="Maven Pro"/>
                          <a:sym typeface="Maven Pro"/>
                        </a:rPr>
                        <a:t>Autodesk, </a:t>
                      </a:r>
                      <a:r>
                        <a:rPr lang="en-GB" sz="1000" b="0" i="0" u="none" strike="noStrike" cap="none" dirty="0" err="1">
                          <a:solidFill>
                            <a:schemeClr val="dk1"/>
                          </a:solidFill>
                          <a:latin typeface="Maven Pro"/>
                          <a:sym typeface="Maven Pro"/>
                        </a:rPr>
                        <a:t>CesiumJS</a:t>
                      </a:r>
                      <a:endParaRPr lang="en-GB" sz="1000" b="0" i="0" u="none" strike="noStrike" cap="none" dirty="0">
                        <a:solidFill>
                          <a:schemeClr val="dk1"/>
                        </a:solidFill>
                        <a:latin typeface="Maven Pro"/>
                        <a:ea typeface="Aptos" panose="020B0004020202020204" pitchFamily="34" charset="0"/>
                        <a:cs typeface="Times New Roman" panose="02020603050405020304" pitchFamily="18" charset="0"/>
                        <a:sym typeface="Maven Pro"/>
                      </a:endParaRPr>
                    </a:p>
                  </a:txBody>
                  <a:tcPr marL="86995" marR="0" marT="86995" marB="86995" anchor="b"/>
                </a:tc>
                <a:extLst>
                  <a:ext uri="{0D108BD9-81ED-4DB2-BD59-A6C34878D82A}">
                    <a16:rowId xmlns:a16="http://schemas.microsoft.com/office/drawing/2014/main" val="1663085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54000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b="0" i="0" u="none" strike="noStrike" cap="none">
                          <a:solidFill>
                            <a:schemeClr val="dk1"/>
                          </a:solidFill>
                          <a:latin typeface="Maven Pro"/>
                          <a:sym typeface="Maven Pro"/>
                        </a:rPr>
                        <a:t>Visualization</a:t>
                      </a:r>
                      <a:endParaRPr lang="en-GB" sz="1000" b="0" i="0" u="none" strike="noStrike" cap="none">
                        <a:solidFill>
                          <a:schemeClr val="dk1"/>
                        </a:solidFill>
                        <a:latin typeface="Maven Pro"/>
                        <a:ea typeface="Aptos" panose="020B0004020202020204" pitchFamily="34" charset="0"/>
                        <a:cs typeface="Times New Roman" panose="02020603050405020304" pitchFamily="18" charset="0"/>
                        <a:sym typeface="Maven Pro"/>
                      </a:endParaRPr>
                    </a:p>
                  </a:txBody>
                  <a:tcPr marL="0" marR="86995" marT="86995" marB="86995" anchor="b"/>
                </a:tc>
                <a:tc>
                  <a:txBody>
                    <a:bodyPr/>
                    <a:lstStyle/>
                    <a:p>
                      <a:pPr defTabSz="54000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b="0" i="0" u="none" strike="noStrike" cap="none" dirty="0">
                          <a:solidFill>
                            <a:schemeClr val="dk1"/>
                          </a:solidFill>
                          <a:latin typeface="Maven Pro"/>
                          <a:sym typeface="Maven Pro"/>
                        </a:rPr>
                        <a:t>Power BI, WebGL dashboards</a:t>
                      </a:r>
                      <a:endParaRPr lang="en-GB" sz="1000" b="0" i="0" u="none" strike="noStrike" cap="none" dirty="0">
                        <a:solidFill>
                          <a:schemeClr val="dk1"/>
                        </a:solidFill>
                        <a:latin typeface="Maven Pro"/>
                        <a:ea typeface="Aptos" panose="020B0004020202020204" pitchFamily="34" charset="0"/>
                        <a:cs typeface="Times New Roman" panose="02020603050405020304" pitchFamily="18" charset="0"/>
                        <a:sym typeface="Maven Pro"/>
                      </a:endParaRPr>
                    </a:p>
                  </a:txBody>
                  <a:tcPr marL="86995" marR="0" marT="86995" marB="86995" anchor="b"/>
                </a:tc>
                <a:extLst>
                  <a:ext uri="{0D108BD9-81ED-4DB2-BD59-A6C34878D82A}">
                    <a16:rowId xmlns:a16="http://schemas.microsoft.com/office/drawing/2014/main" val="34644098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54000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b="0" i="0" u="none" strike="noStrike" cap="none" dirty="0">
                          <a:solidFill>
                            <a:schemeClr val="dk1"/>
                          </a:solidFill>
                          <a:latin typeface="Maven Pro"/>
                          <a:sym typeface="Maven Pro"/>
                        </a:rPr>
                        <a:t>Cloud Infrastructure</a:t>
                      </a:r>
                      <a:endParaRPr lang="en-GB" sz="1000" b="0" i="0" u="none" strike="noStrike" cap="none" dirty="0">
                        <a:solidFill>
                          <a:schemeClr val="dk1"/>
                        </a:solidFill>
                        <a:latin typeface="Maven Pro"/>
                        <a:ea typeface="Aptos" panose="020B0004020202020204" pitchFamily="34" charset="0"/>
                        <a:cs typeface="Times New Roman" panose="02020603050405020304" pitchFamily="18" charset="0"/>
                        <a:sym typeface="Maven Pro"/>
                      </a:endParaRPr>
                    </a:p>
                  </a:txBody>
                  <a:tcPr marL="0" marR="86995" marT="86995" marB="228600" anchor="b"/>
                </a:tc>
                <a:tc>
                  <a:txBody>
                    <a:bodyPr/>
                    <a:lstStyle/>
                    <a:p>
                      <a:pPr defTabSz="54000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b="0" i="0" u="none" strike="noStrike" cap="none" dirty="0">
                          <a:solidFill>
                            <a:schemeClr val="dk1"/>
                          </a:solidFill>
                          <a:latin typeface="Maven Pro"/>
                          <a:sym typeface="Maven Pro"/>
                        </a:rPr>
                        <a:t>Azure, AWS </a:t>
                      </a:r>
                      <a:r>
                        <a:rPr lang="en-GB" sz="1000" b="0" i="0" u="none" strike="noStrike" cap="none" dirty="0" err="1">
                          <a:solidFill>
                            <a:schemeClr val="dk1"/>
                          </a:solidFill>
                          <a:latin typeface="Maven Pro"/>
                          <a:sym typeface="Maven Pro"/>
                        </a:rPr>
                        <a:t>TwinMaker</a:t>
                      </a:r>
                      <a:endParaRPr lang="en-GB" sz="1000" b="0" i="0" u="none" strike="noStrike" cap="none" dirty="0">
                        <a:solidFill>
                          <a:schemeClr val="dk1"/>
                        </a:solidFill>
                        <a:latin typeface="Maven Pro"/>
                        <a:ea typeface="Aptos" panose="020B0004020202020204" pitchFamily="34" charset="0"/>
                        <a:cs typeface="Times New Roman" panose="02020603050405020304" pitchFamily="18" charset="0"/>
                        <a:sym typeface="Maven Pro"/>
                      </a:endParaRPr>
                    </a:p>
                  </a:txBody>
                  <a:tcPr marL="86995" marR="0" marT="86995" marB="228600" anchor="b"/>
                </a:tc>
                <a:extLst>
                  <a:ext uri="{0D108BD9-81ED-4DB2-BD59-A6C34878D82A}">
                    <a16:rowId xmlns:a16="http://schemas.microsoft.com/office/drawing/2014/main" val="2445174214"/>
                  </a:ext>
                </a:extLst>
              </a:tr>
            </a:tbl>
          </a:graphicData>
        </a:graphic>
      </p:graphicFrame>
      <p:pic>
        <p:nvPicPr>
          <p:cNvPr id="2" name="Picture 1" descr="LJMU - Login">
            <a:extLst>
              <a:ext uri="{FF2B5EF4-FFF2-40B4-BE49-F238E27FC236}">
                <a16:creationId xmlns:a16="http://schemas.microsoft.com/office/drawing/2014/main" id="{D5627F7C-C4B3-9837-5355-6066E6821E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4686" y="23089"/>
            <a:ext cx="1746736" cy="52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5790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71">
          <a:extLst>
            <a:ext uri="{FF2B5EF4-FFF2-40B4-BE49-F238E27FC236}">
              <a16:creationId xmlns:a16="http://schemas.microsoft.com/office/drawing/2014/main" id="{6AA0A6B7-909A-EA87-CDE2-40C3038DD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42">
            <a:extLst>
              <a:ext uri="{FF2B5EF4-FFF2-40B4-BE49-F238E27FC236}">
                <a16:creationId xmlns:a16="http://schemas.microsoft.com/office/drawing/2014/main" id="{2CD6A361-30E8-1DAC-7B8E-43103F24B993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441727" y="670000"/>
            <a:ext cx="8210437" cy="37911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n-GB" b="1" dirty="0">
                <a:cs typeface="Arial"/>
                <a:sym typeface="Arial"/>
              </a:rPr>
              <a:t>Challenges </a:t>
            </a:r>
            <a:endParaRPr lang="en-GB" dirty="0">
              <a:sym typeface="Arial"/>
            </a:endParaRPr>
          </a:p>
          <a:p>
            <a:pPr lvl="0">
              <a:buFont typeface="Arial" panose="020B0604020202020204" pitchFamily="34" charset="0"/>
              <a:buChar char="•"/>
            </a:pPr>
            <a:r>
              <a:rPr lang="en-GB" dirty="0"/>
              <a:t>High upfront cost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GB" dirty="0"/>
              <a:t>Data security &amp; privacy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GB" dirty="0"/>
              <a:t>Integration complexity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GB"/>
              <a:t>Skilled individuals </a:t>
            </a:r>
            <a:r>
              <a:rPr lang="en-GB" dirty="0"/>
              <a:t>familiar with multiple platforms </a:t>
            </a:r>
          </a:p>
          <a:p>
            <a:pPr lvl="0">
              <a:buFont typeface="Arial" panose="020B0604020202020204" pitchFamily="34" charset="0"/>
              <a:buChar char="•"/>
            </a:pPr>
            <a:endParaRPr lang="en-GB" dirty="0">
              <a:sym typeface="Arial"/>
            </a:endParaRPr>
          </a:p>
          <a:p>
            <a:pPr marL="0" indent="0"/>
            <a:r>
              <a:rPr lang="en-GB" b="1" dirty="0">
                <a:cs typeface="Arial"/>
                <a:sym typeface="Arial"/>
              </a:rPr>
              <a:t>Future Work </a:t>
            </a:r>
            <a:endParaRPr lang="en-GB" dirty="0">
              <a:sym typeface="Arial"/>
            </a:endParaRPr>
          </a:p>
          <a:p>
            <a:pPr lvl="0">
              <a:buFont typeface="Arial" panose="020B0604020202020204" pitchFamily="34" charset="0"/>
              <a:buChar char="•"/>
            </a:pPr>
            <a:r>
              <a:rPr lang="en-GB" dirty="0"/>
              <a:t>Integration with AI, AR/VR, blockchain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GB" dirty="0"/>
              <a:t>Twin of the Earth: climate &amp; environmental modelling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GB" dirty="0"/>
              <a:t>Cognitive Twins: AI decision-making agents</a:t>
            </a:r>
          </a:p>
          <a:p>
            <a:pPr marL="0" lvl="0" indent="0"/>
            <a:endParaRPr lang="en-GB" dirty="0">
              <a:sym typeface="Arial"/>
            </a:endParaRPr>
          </a:p>
          <a:p>
            <a:pPr marL="0" lvl="0" indent="0"/>
            <a:r>
              <a:rPr lang="en-GB" b="1" dirty="0">
                <a:cs typeface="Arial"/>
                <a:sym typeface="Arial"/>
              </a:rPr>
              <a:t>Conclusion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GB" dirty="0"/>
              <a:t>Recap: Why digital twins are revolutionizing industries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GB" dirty="0" err="1"/>
              <a:t>Protip</a:t>
            </a:r>
            <a:r>
              <a:rPr lang="en-GB" dirty="0"/>
              <a:t>: Start small, scale fast</a:t>
            </a:r>
          </a:p>
          <a:p>
            <a:pPr marL="0" lvl="0" indent="0"/>
            <a:endParaRPr lang="en-GB" b="1" dirty="0">
              <a:cs typeface="Arial"/>
              <a:sym typeface="Arial"/>
            </a:endParaRPr>
          </a:p>
        </p:txBody>
      </p:sp>
      <p:grpSp>
        <p:nvGrpSpPr>
          <p:cNvPr id="1275" name="Google Shape;1275;p42">
            <a:extLst>
              <a:ext uri="{FF2B5EF4-FFF2-40B4-BE49-F238E27FC236}">
                <a16:creationId xmlns:a16="http://schemas.microsoft.com/office/drawing/2014/main" id="{AC62154B-F54B-2807-78D8-61E3D20DEAB1}"/>
              </a:ext>
            </a:extLst>
          </p:cNvPr>
          <p:cNvGrpSpPr/>
          <p:nvPr/>
        </p:nvGrpSpPr>
        <p:grpSpPr>
          <a:xfrm>
            <a:off x="7421075" y="539500"/>
            <a:ext cx="1009703" cy="130500"/>
            <a:chOff x="5461400" y="616025"/>
            <a:chExt cx="1009703" cy="130500"/>
          </a:xfrm>
        </p:grpSpPr>
        <p:sp>
          <p:nvSpPr>
            <p:cNvPr id="1276" name="Google Shape;1276;p42">
              <a:extLst>
                <a:ext uri="{FF2B5EF4-FFF2-40B4-BE49-F238E27FC236}">
                  <a16:creationId xmlns:a16="http://schemas.microsoft.com/office/drawing/2014/main" id="{DBDEEAD2-D7E2-9852-1F2A-1908E753AC77}"/>
                </a:ext>
              </a:extLst>
            </p:cNvPr>
            <p:cNvSpPr/>
            <p:nvPr/>
          </p:nvSpPr>
          <p:spPr>
            <a:xfrm>
              <a:off x="5461400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42">
              <a:extLst>
                <a:ext uri="{FF2B5EF4-FFF2-40B4-BE49-F238E27FC236}">
                  <a16:creationId xmlns:a16="http://schemas.microsoft.com/office/drawing/2014/main" id="{7CF357D2-441A-6959-7B3B-9E15FA2B9EE8}"/>
                </a:ext>
              </a:extLst>
            </p:cNvPr>
            <p:cNvSpPr/>
            <p:nvPr/>
          </p:nvSpPr>
          <p:spPr>
            <a:xfrm>
              <a:off x="5681201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42">
              <a:extLst>
                <a:ext uri="{FF2B5EF4-FFF2-40B4-BE49-F238E27FC236}">
                  <a16:creationId xmlns:a16="http://schemas.microsoft.com/office/drawing/2014/main" id="{8E2B6CD0-5EFA-663B-2556-62E8F3E2C9EF}"/>
                </a:ext>
              </a:extLst>
            </p:cNvPr>
            <p:cNvSpPr/>
            <p:nvPr/>
          </p:nvSpPr>
          <p:spPr>
            <a:xfrm>
              <a:off x="5901002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42">
              <a:extLst>
                <a:ext uri="{FF2B5EF4-FFF2-40B4-BE49-F238E27FC236}">
                  <a16:creationId xmlns:a16="http://schemas.microsoft.com/office/drawing/2014/main" id="{2A68F7F4-1EF6-F16C-8B26-DC1C2C7F26D8}"/>
                </a:ext>
              </a:extLst>
            </p:cNvPr>
            <p:cNvSpPr/>
            <p:nvPr/>
          </p:nvSpPr>
          <p:spPr>
            <a:xfrm>
              <a:off x="61208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42">
              <a:extLst>
                <a:ext uri="{FF2B5EF4-FFF2-40B4-BE49-F238E27FC236}">
                  <a16:creationId xmlns:a16="http://schemas.microsoft.com/office/drawing/2014/main" id="{4C6D1228-B04B-363B-6A0D-FEC0A5A81FC4}"/>
                </a:ext>
              </a:extLst>
            </p:cNvPr>
            <p:cNvSpPr/>
            <p:nvPr/>
          </p:nvSpPr>
          <p:spPr>
            <a:xfrm>
              <a:off x="63406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Google Shape;1272;p42">
            <a:extLst>
              <a:ext uri="{FF2B5EF4-FFF2-40B4-BE49-F238E27FC236}">
                <a16:creationId xmlns:a16="http://schemas.microsoft.com/office/drawing/2014/main" id="{58D16C77-32A9-0094-B032-68B52D018B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6778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GB" dirty="0"/>
              <a:t>Way Forward</a:t>
            </a:r>
          </a:p>
        </p:txBody>
      </p:sp>
      <p:sp>
        <p:nvSpPr>
          <p:cNvPr id="4" name="Google Shape;666;p39">
            <a:extLst>
              <a:ext uri="{FF2B5EF4-FFF2-40B4-BE49-F238E27FC236}">
                <a16:creationId xmlns:a16="http://schemas.microsoft.com/office/drawing/2014/main" id="{ADB41C56-1E76-A898-3D99-841747112307}"/>
              </a:ext>
            </a:extLst>
          </p:cNvPr>
          <p:cNvSpPr txBox="1">
            <a:spLocks/>
          </p:cNvSpPr>
          <p:nvPr/>
        </p:nvSpPr>
        <p:spPr>
          <a:xfrm>
            <a:off x="0" y="37900"/>
            <a:ext cx="734700" cy="63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ts val="3000"/>
            </a:pPr>
            <a:r>
              <a:rPr lang="en" sz="3000" dirty="0">
                <a:solidFill>
                  <a:schemeClr val="accent1"/>
                </a:solidFill>
                <a:latin typeface="MuseoModerno Medium"/>
                <a:sym typeface="MuseoModerno Medium"/>
              </a:rPr>
              <a:t>06</a:t>
            </a:r>
          </a:p>
        </p:txBody>
      </p:sp>
      <p:grpSp>
        <p:nvGrpSpPr>
          <p:cNvPr id="1513" name="Google Shape;2615;p53">
            <a:extLst>
              <a:ext uri="{FF2B5EF4-FFF2-40B4-BE49-F238E27FC236}">
                <a16:creationId xmlns:a16="http://schemas.microsoft.com/office/drawing/2014/main" id="{4809A13B-7B70-EEE6-7EC1-D34513AAEAF4}"/>
              </a:ext>
            </a:extLst>
          </p:cNvPr>
          <p:cNvGrpSpPr/>
          <p:nvPr/>
        </p:nvGrpSpPr>
        <p:grpSpPr>
          <a:xfrm>
            <a:off x="5535222" y="1222845"/>
            <a:ext cx="3359250" cy="3381155"/>
            <a:chOff x="1519550" y="166550"/>
            <a:chExt cx="4987750" cy="5020275"/>
          </a:xfrm>
        </p:grpSpPr>
        <p:sp>
          <p:nvSpPr>
            <p:cNvPr id="1514" name="Google Shape;2616;p53">
              <a:extLst>
                <a:ext uri="{FF2B5EF4-FFF2-40B4-BE49-F238E27FC236}">
                  <a16:creationId xmlns:a16="http://schemas.microsoft.com/office/drawing/2014/main" id="{623417A0-94A1-3753-5B98-C699BDB49C76}"/>
                </a:ext>
              </a:extLst>
            </p:cNvPr>
            <p:cNvSpPr/>
            <p:nvPr/>
          </p:nvSpPr>
          <p:spPr>
            <a:xfrm>
              <a:off x="1519550" y="211125"/>
              <a:ext cx="4987750" cy="4672275"/>
            </a:xfrm>
            <a:custGeom>
              <a:avLst/>
              <a:gdLst/>
              <a:ahLst/>
              <a:cxnLst/>
              <a:rect l="l" t="t" r="r" b="b"/>
              <a:pathLst>
                <a:path w="199510" h="186891" extrusionOk="0">
                  <a:moveTo>
                    <a:pt x="130329" y="1"/>
                  </a:moveTo>
                  <a:cubicBezTo>
                    <a:pt x="124188" y="1"/>
                    <a:pt x="118417" y="2112"/>
                    <a:pt x="112014" y="4722"/>
                  </a:cubicBezTo>
                  <a:cubicBezTo>
                    <a:pt x="94535" y="11894"/>
                    <a:pt x="82726" y="43483"/>
                    <a:pt x="67315" y="48587"/>
                  </a:cubicBezTo>
                  <a:cubicBezTo>
                    <a:pt x="51904" y="53690"/>
                    <a:pt x="11876" y="56059"/>
                    <a:pt x="5938" y="93719"/>
                  </a:cubicBezTo>
                  <a:cubicBezTo>
                    <a:pt x="1" y="131412"/>
                    <a:pt x="45400" y="172575"/>
                    <a:pt x="95969" y="185384"/>
                  </a:cubicBezTo>
                  <a:cubicBezTo>
                    <a:pt x="100031" y="186413"/>
                    <a:pt x="104039" y="186890"/>
                    <a:pt x="107978" y="186890"/>
                  </a:cubicBezTo>
                  <a:cubicBezTo>
                    <a:pt x="153108" y="186890"/>
                    <a:pt x="189158" y="124197"/>
                    <a:pt x="193239" y="108796"/>
                  </a:cubicBezTo>
                  <a:cubicBezTo>
                    <a:pt x="197709" y="92018"/>
                    <a:pt x="197108" y="79609"/>
                    <a:pt x="197108" y="79609"/>
                  </a:cubicBezTo>
                  <a:cubicBezTo>
                    <a:pt x="197108" y="79609"/>
                    <a:pt x="199510" y="60762"/>
                    <a:pt x="170889" y="27471"/>
                  </a:cubicBezTo>
                  <a:cubicBezTo>
                    <a:pt x="152755" y="6354"/>
                    <a:pt x="140983" y="1"/>
                    <a:pt x="1303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2617;p53">
              <a:extLst>
                <a:ext uri="{FF2B5EF4-FFF2-40B4-BE49-F238E27FC236}">
                  <a16:creationId xmlns:a16="http://schemas.microsoft.com/office/drawing/2014/main" id="{28CF7C80-5C8C-35EE-9E3A-716A59567376}"/>
                </a:ext>
              </a:extLst>
            </p:cNvPr>
            <p:cNvSpPr/>
            <p:nvPr/>
          </p:nvSpPr>
          <p:spPr>
            <a:xfrm>
              <a:off x="1837275" y="4806525"/>
              <a:ext cx="4549125" cy="380300"/>
            </a:xfrm>
            <a:custGeom>
              <a:avLst/>
              <a:gdLst/>
              <a:ahLst/>
              <a:cxnLst/>
              <a:rect l="l" t="t" r="r" b="b"/>
              <a:pathLst>
                <a:path w="181965" h="15212" extrusionOk="0">
                  <a:moveTo>
                    <a:pt x="90966" y="1"/>
                  </a:moveTo>
                  <a:cubicBezTo>
                    <a:pt x="40730" y="1"/>
                    <a:pt x="1" y="3403"/>
                    <a:pt x="1" y="7606"/>
                  </a:cubicBezTo>
                  <a:cubicBezTo>
                    <a:pt x="1" y="11809"/>
                    <a:pt x="40730" y="15212"/>
                    <a:pt x="90966" y="15212"/>
                  </a:cubicBezTo>
                  <a:cubicBezTo>
                    <a:pt x="141235" y="15212"/>
                    <a:pt x="181964" y="11809"/>
                    <a:pt x="181964" y="7606"/>
                  </a:cubicBezTo>
                  <a:cubicBezTo>
                    <a:pt x="181964" y="3403"/>
                    <a:pt x="141235" y="1"/>
                    <a:pt x="9096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2618;p53">
              <a:extLst>
                <a:ext uri="{FF2B5EF4-FFF2-40B4-BE49-F238E27FC236}">
                  <a16:creationId xmlns:a16="http://schemas.microsoft.com/office/drawing/2014/main" id="{75D4977B-1BAF-FD8B-7737-DDB82E0ED528}"/>
                </a:ext>
              </a:extLst>
            </p:cNvPr>
            <p:cNvSpPr/>
            <p:nvPr/>
          </p:nvSpPr>
          <p:spPr>
            <a:xfrm>
              <a:off x="4258175" y="166550"/>
              <a:ext cx="1322650" cy="826450"/>
            </a:xfrm>
            <a:custGeom>
              <a:avLst/>
              <a:gdLst/>
              <a:ahLst/>
              <a:cxnLst/>
              <a:rect l="l" t="t" r="r" b="b"/>
              <a:pathLst>
                <a:path w="52906" h="33058" fill="none" extrusionOk="0">
                  <a:moveTo>
                    <a:pt x="1" y="33057"/>
                  </a:moveTo>
                  <a:cubicBezTo>
                    <a:pt x="1" y="33057"/>
                    <a:pt x="39862" y="33024"/>
                    <a:pt x="52905" y="0"/>
                  </a:cubicBezTo>
                </a:path>
              </a:pathLst>
            </a:custGeom>
            <a:noFill/>
            <a:ln w="417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2619;p53">
              <a:extLst>
                <a:ext uri="{FF2B5EF4-FFF2-40B4-BE49-F238E27FC236}">
                  <a16:creationId xmlns:a16="http://schemas.microsoft.com/office/drawing/2014/main" id="{046A9C58-2AED-CAA5-DDD3-35CD3AE53B12}"/>
                </a:ext>
              </a:extLst>
            </p:cNvPr>
            <p:cNvSpPr/>
            <p:nvPr/>
          </p:nvSpPr>
          <p:spPr>
            <a:xfrm>
              <a:off x="4273200" y="190725"/>
              <a:ext cx="1220875" cy="1236750"/>
            </a:xfrm>
            <a:custGeom>
              <a:avLst/>
              <a:gdLst/>
              <a:ahLst/>
              <a:cxnLst/>
              <a:rect l="l" t="t" r="r" b="b"/>
              <a:pathLst>
                <a:path w="48835" h="49470" fill="none" extrusionOk="0">
                  <a:moveTo>
                    <a:pt x="0" y="36060"/>
                  </a:moveTo>
                  <a:cubicBezTo>
                    <a:pt x="0" y="36060"/>
                    <a:pt x="2735" y="35626"/>
                    <a:pt x="4303" y="36460"/>
                  </a:cubicBezTo>
                  <a:cubicBezTo>
                    <a:pt x="11008" y="40129"/>
                    <a:pt x="27987" y="49469"/>
                    <a:pt x="40396" y="35793"/>
                  </a:cubicBezTo>
                  <a:cubicBezTo>
                    <a:pt x="44332" y="31423"/>
                    <a:pt x="46767" y="25852"/>
                    <a:pt x="47300" y="19981"/>
                  </a:cubicBezTo>
                  <a:cubicBezTo>
                    <a:pt x="47934" y="13377"/>
                    <a:pt x="48835" y="2602"/>
                    <a:pt x="48101" y="1"/>
                  </a:cubicBezTo>
                </a:path>
              </a:pathLst>
            </a:custGeom>
            <a:noFill/>
            <a:ln w="417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2620;p53">
              <a:extLst>
                <a:ext uri="{FF2B5EF4-FFF2-40B4-BE49-F238E27FC236}">
                  <a16:creationId xmlns:a16="http://schemas.microsoft.com/office/drawing/2014/main" id="{BB59D095-798F-0939-72AC-F11AC60E64BA}"/>
                </a:ext>
              </a:extLst>
            </p:cNvPr>
            <p:cNvSpPr/>
            <p:nvPr/>
          </p:nvSpPr>
          <p:spPr>
            <a:xfrm>
              <a:off x="4254000" y="170700"/>
              <a:ext cx="997400" cy="1213400"/>
            </a:xfrm>
            <a:custGeom>
              <a:avLst/>
              <a:gdLst/>
              <a:ahLst/>
              <a:cxnLst/>
              <a:rect l="l" t="t" r="r" b="b"/>
              <a:pathLst>
                <a:path w="39896" h="48536" fill="none" extrusionOk="0">
                  <a:moveTo>
                    <a:pt x="1" y="41597"/>
                  </a:moveTo>
                  <a:cubicBezTo>
                    <a:pt x="1" y="41597"/>
                    <a:pt x="39896" y="48536"/>
                    <a:pt x="38829" y="1"/>
                  </a:cubicBezTo>
                </a:path>
              </a:pathLst>
            </a:custGeom>
            <a:noFill/>
            <a:ln w="417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2621;p53">
              <a:extLst>
                <a:ext uri="{FF2B5EF4-FFF2-40B4-BE49-F238E27FC236}">
                  <a16:creationId xmlns:a16="http://schemas.microsoft.com/office/drawing/2014/main" id="{2BA0A764-8D81-9776-FFE1-6DDB46DA37A4}"/>
                </a:ext>
              </a:extLst>
            </p:cNvPr>
            <p:cNvSpPr/>
            <p:nvPr/>
          </p:nvSpPr>
          <p:spPr>
            <a:xfrm>
              <a:off x="4188125" y="967125"/>
              <a:ext cx="58400" cy="66725"/>
            </a:xfrm>
            <a:custGeom>
              <a:avLst/>
              <a:gdLst/>
              <a:ahLst/>
              <a:cxnLst/>
              <a:rect l="l" t="t" r="r" b="b"/>
              <a:pathLst>
                <a:path w="2336" h="2669" extrusionOk="0">
                  <a:moveTo>
                    <a:pt x="2035" y="0"/>
                  </a:moveTo>
                  <a:lnTo>
                    <a:pt x="1" y="267"/>
                  </a:lnTo>
                  <a:lnTo>
                    <a:pt x="334" y="2669"/>
                  </a:lnTo>
                  <a:lnTo>
                    <a:pt x="2336" y="2402"/>
                  </a:lnTo>
                  <a:lnTo>
                    <a:pt x="2035" y="0"/>
                  </a:lnTo>
                  <a:close/>
                </a:path>
              </a:pathLst>
            </a:custGeom>
            <a:solidFill>
              <a:schemeClr val="dk1"/>
            </a:solidFill>
            <a:ln w="100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2622;p53">
              <a:extLst>
                <a:ext uri="{FF2B5EF4-FFF2-40B4-BE49-F238E27FC236}">
                  <a16:creationId xmlns:a16="http://schemas.microsoft.com/office/drawing/2014/main" id="{D88CDEEE-5C9A-9A73-0F66-DE9C6E50A557}"/>
                </a:ext>
              </a:extLst>
            </p:cNvPr>
            <p:cNvSpPr/>
            <p:nvPr/>
          </p:nvSpPr>
          <p:spPr>
            <a:xfrm>
              <a:off x="4240675" y="975450"/>
              <a:ext cx="35050" cy="35875"/>
            </a:xfrm>
            <a:custGeom>
              <a:avLst/>
              <a:gdLst/>
              <a:ahLst/>
              <a:cxnLst/>
              <a:rect l="l" t="t" r="r" b="b"/>
              <a:pathLst>
                <a:path w="1402" h="1435" extrusionOk="0">
                  <a:moveTo>
                    <a:pt x="1234" y="1"/>
                  </a:moveTo>
                  <a:lnTo>
                    <a:pt x="0" y="167"/>
                  </a:lnTo>
                  <a:lnTo>
                    <a:pt x="167" y="1435"/>
                  </a:lnTo>
                  <a:lnTo>
                    <a:pt x="1401" y="1235"/>
                  </a:lnTo>
                  <a:lnTo>
                    <a:pt x="1234" y="1"/>
                  </a:lnTo>
                  <a:close/>
                </a:path>
              </a:pathLst>
            </a:custGeom>
            <a:solidFill>
              <a:schemeClr val="dk1"/>
            </a:solidFill>
            <a:ln w="100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2623;p53">
              <a:extLst>
                <a:ext uri="{FF2B5EF4-FFF2-40B4-BE49-F238E27FC236}">
                  <a16:creationId xmlns:a16="http://schemas.microsoft.com/office/drawing/2014/main" id="{883C97B1-074E-5671-1F0C-C084801D3CB1}"/>
                </a:ext>
              </a:extLst>
            </p:cNvPr>
            <p:cNvSpPr/>
            <p:nvPr/>
          </p:nvSpPr>
          <p:spPr>
            <a:xfrm>
              <a:off x="4188125" y="1068850"/>
              <a:ext cx="58400" cy="66750"/>
            </a:xfrm>
            <a:custGeom>
              <a:avLst/>
              <a:gdLst/>
              <a:ahLst/>
              <a:cxnLst/>
              <a:rect l="l" t="t" r="r" b="b"/>
              <a:pathLst>
                <a:path w="2336" h="2670" extrusionOk="0">
                  <a:moveTo>
                    <a:pt x="2002" y="1"/>
                  </a:moveTo>
                  <a:lnTo>
                    <a:pt x="1" y="268"/>
                  </a:lnTo>
                  <a:lnTo>
                    <a:pt x="334" y="2669"/>
                  </a:lnTo>
                  <a:lnTo>
                    <a:pt x="2336" y="2369"/>
                  </a:lnTo>
                  <a:lnTo>
                    <a:pt x="2002" y="1"/>
                  </a:lnTo>
                  <a:close/>
                </a:path>
              </a:pathLst>
            </a:custGeom>
            <a:solidFill>
              <a:schemeClr val="dk1"/>
            </a:solidFill>
            <a:ln w="100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2624;p53">
              <a:extLst>
                <a:ext uri="{FF2B5EF4-FFF2-40B4-BE49-F238E27FC236}">
                  <a16:creationId xmlns:a16="http://schemas.microsoft.com/office/drawing/2014/main" id="{45137479-8B15-EE6B-407B-8DACBE35B57F}"/>
                </a:ext>
              </a:extLst>
            </p:cNvPr>
            <p:cNvSpPr/>
            <p:nvPr/>
          </p:nvSpPr>
          <p:spPr>
            <a:xfrm>
              <a:off x="4240675" y="1077200"/>
              <a:ext cx="35050" cy="35875"/>
            </a:xfrm>
            <a:custGeom>
              <a:avLst/>
              <a:gdLst/>
              <a:ahLst/>
              <a:cxnLst/>
              <a:rect l="l" t="t" r="r" b="b"/>
              <a:pathLst>
                <a:path w="1402" h="1435" extrusionOk="0">
                  <a:moveTo>
                    <a:pt x="1234" y="0"/>
                  </a:moveTo>
                  <a:lnTo>
                    <a:pt x="0" y="167"/>
                  </a:lnTo>
                  <a:lnTo>
                    <a:pt x="167" y="1435"/>
                  </a:lnTo>
                  <a:lnTo>
                    <a:pt x="1401" y="1268"/>
                  </a:lnTo>
                  <a:lnTo>
                    <a:pt x="1234" y="0"/>
                  </a:lnTo>
                  <a:close/>
                </a:path>
              </a:pathLst>
            </a:custGeom>
            <a:solidFill>
              <a:schemeClr val="dk1"/>
            </a:solidFill>
            <a:ln w="100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2625;p53">
              <a:extLst>
                <a:ext uri="{FF2B5EF4-FFF2-40B4-BE49-F238E27FC236}">
                  <a16:creationId xmlns:a16="http://schemas.microsoft.com/office/drawing/2014/main" id="{D0BA0FBC-D655-6DCA-4E34-A92F771F6179}"/>
                </a:ext>
              </a:extLst>
            </p:cNvPr>
            <p:cNvSpPr/>
            <p:nvPr/>
          </p:nvSpPr>
          <p:spPr>
            <a:xfrm>
              <a:off x="4164775" y="1190600"/>
              <a:ext cx="58400" cy="66750"/>
            </a:xfrm>
            <a:custGeom>
              <a:avLst/>
              <a:gdLst/>
              <a:ahLst/>
              <a:cxnLst/>
              <a:rect l="l" t="t" r="r" b="b"/>
              <a:pathLst>
                <a:path w="2336" h="2670" extrusionOk="0">
                  <a:moveTo>
                    <a:pt x="2002" y="1"/>
                  </a:moveTo>
                  <a:lnTo>
                    <a:pt x="1" y="268"/>
                  </a:lnTo>
                  <a:lnTo>
                    <a:pt x="301" y="2669"/>
                  </a:lnTo>
                  <a:lnTo>
                    <a:pt x="2336" y="2403"/>
                  </a:lnTo>
                  <a:lnTo>
                    <a:pt x="2002" y="1"/>
                  </a:lnTo>
                  <a:close/>
                </a:path>
              </a:pathLst>
            </a:custGeom>
            <a:solidFill>
              <a:schemeClr val="dk1"/>
            </a:solidFill>
            <a:ln w="100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2626;p53">
              <a:extLst>
                <a:ext uri="{FF2B5EF4-FFF2-40B4-BE49-F238E27FC236}">
                  <a16:creationId xmlns:a16="http://schemas.microsoft.com/office/drawing/2014/main" id="{8AD77437-5780-5DCF-2B6A-07DB323E2FB6}"/>
                </a:ext>
              </a:extLst>
            </p:cNvPr>
            <p:cNvSpPr/>
            <p:nvPr/>
          </p:nvSpPr>
          <p:spPr>
            <a:xfrm>
              <a:off x="4216475" y="1199775"/>
              <a:ext cx="35900" cy="35050"/>
            </a:xfrm>
            <a:custGeom>
              <a:avLst/>
              <a:gdLst/>
              <a:ahLst/>
              <a:cxnLst/>
              <a:rect l="l" t="t" r="r" b="b"/>
              <a:pathLst>
                <a:path w="1436" h="1402" extrusionOk="0">
                  <a:moveTo>
                    <a:pt x="1268" y="1"/>
                  </a:moveTo>
                  <a:lnTo>
                    <a:pt x="1" y="168"/>
                  </a:lnTo>
                  <a:lnTo>
                    <a:pt x="168" y="1402"/>
                  </a:lnTo>
                  <a:lnTo>
                    <a:pt x="1435" y="1235"/>
                  </a:lnTo>
                  <a:lnTo>
                    <a:pt x="1268" y="1"/>
                  </a:lnTo>
                  <a:close/>
                </a:path>
              </a:pathLst>
            </a:custGeom>
            <a:solidFill>
              <a:schemeClr val="dk1"/>
            </a:solidFill>
            <a:ln w="100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2627;p53">
              <a:extLst>
                <a:ext uri="{FF2B5EF4-FFF2-40B4-BE49-F238E27FC236}">
                  <a16:creationId xmlns:a16="http://schemas.microsoft.com/office/drawing/2014/main" id="{42B2E086-1EA6-2973-5702-67A50F9C7A50}"/>
                </a:ext>
              </a:extLst>
            </p:cNvPr>
            <p:cNvSpPr/>
            <p:nvPr/>
          </p:nvSpPr>
          <p:spPr>
            <a:xfrm>
              <a:off x="3224100" y="1469200"/>
              <a:ext cx="163475" cy="158450"/>
            </a:xfrm>
            <a:custGeom>
              <a:avLst/>
              <a:gdLst/>
              <a:ahLst/>
              <a:cxnLst/>
              <a:rect l="l" t="t" r="r" b="b"/>
              <a:pathLst>
                <a:path w="6539" h="6338" extrusionOk="0">
                  <a:moveTo>
                    <a:pt x="4650" y="0"/>
                  </a:moveTo>
                  <a:cubicBezTo>
                    <a:pt x="4563" y="0"/>
                    <a:pt x="4471" y="31"/>
                    <a:pt x="4371" y="98"/>
                  </a:cubicBezTo>
                  <a:cubicBezTo>
                    <a:pt x="4371" y="98"/>
                    <a:pt x="534" y="1166"/>
                    <a:pt x="368" y="1232"/>
                  </a:cubicBezTo>
                  <a:cubicBezTo>
                    <a:pt x="168" y="1299"/>
                    <a:pt x="1" y="1833"/>
                    <a:pt x="301" y="2333"/>
                  </a:cubicBezTo>
                  <a:cubicBezTo>
                    <a:pt x="601" y="2800"/>
                    <a:pt x="1202" y="5168"/>
                    <a:pt x="1202" y="5168"/>
                  </a:cubicBezTo>
                  <a:cubicBezTo>
                    <a:pt x="1835" y="5602"/>
                    <a:pt x="2503" y="5969"/>
                    <a:pt x="3203" y="6203"/>
                  </a:cubicBezTo>
                  <a:cubicBezTo>
                    <a:pt x="3515" y="6268"/>
                    <a:pt x="3980" y="6338"/>
                    <a:pt x="4452" y="6338"/>
                  </a:cubicBezTo>
                  <a:cubicBezTo>
                    <a:pt x="5190" y="6338"/>
                    <a:pt x="5948" y="6166"/>
                    <a:pt x="6172" y="5535"/>
                  </a:cubicBezTo>
                  <a:cubicBezTo>
                    <a:pt x="6539" y="4501"/>
                    <a:pt x="6472" y="1799"/>
                    <a:pt x="5805" y="1066"/>
                  </a:cubicBezTo>
                  <a:cubicBezTo>
                    <a:pt x="5272" y="480"/>
                    <a:pt x="4995" y="0"/>
                    <a:pt x="4650" y="0"/>
                  </a:cubicBezTo>
                  <a:close/>
                </a:path>
              </a:pathLst>
            </a:custGeom>
            <a:solidFill>
              <a:srgbClr val="BABABA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2628;p53">
              <a:extLst>
                <a:ext uri="{FF2B5EF4-FFF2-40B4-BE49-F238E27FC236}">
                  <a16:creationId xmlns:a16="http://schemas.microsoft.com/office/drawing/2014/main" id="{7DDB1C2C-1068-038F-5D91-08539DA49C1F}"/>
                </a:ext>
              </a:extLst>
            </p:cNvPr>
            <p:cNvSpPr/>
            <p:nvPr/>
          </p:nvSpPr>
          <p:spPr>
            <a:xfrm>
              <a:off x="3244950" y="1501675"/>
              <a:ext cx="76750" cy="119275"/>
            </a:xfrm>
            <a:custGeom>
              <a:avLst/>
              <a:gdLst/>
              <a:ahLst/>
              <a:cxnLst/>
              <a:rect l="l" t="t" r="r" b="b"/>
              <a:pathLst>
                <a:path w="3070" h="4771" extrusionOk="0">
                  <a:moveTo>
                    <a:pt x="1" y="0"/>
                  </a:moveTo>
                  <a:lnTo>
                    <a:pt x="3070" y="4770"/>
                  </a:lnTo>
                  <a:cubicBezTo>
                    <a:pt x="3070" y="3936"/>
                    <a:pt x="3003" y="3069"/>
                    <a:pt x="2836" y="2235"/>
                  </a:cubicBezTo>
                  <a:cubicBezTo>
                    <a:pt x="2803" y="1935"/>
                    <a:pt x="2669" y="1801"/>
                    <a:pt x="2002" y="1201"/>
                  </a:cubicBezTo>
                  <a:cubicBezTo>
                    <a:pt x="1402" y="734"/>
                    <a:pt x="735" y="334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2629;p53">
              <a:extLst>
                <a:ext uri="{FF2B5EF4-FFF2-40B4-BE49-F238E27FC236}">
                  <a16:creationId xmlns:a16="http://schemas.microsoft.com/office/drawing/2014/main" id="{E7E6894E-6B03-F558-DD8B-8FECD65CAFF3}"/>
                </a:ext>
              </a:extLst>
            </p:cNvPr>
            <p:cNvSpPr/>
            <p:nvPr/>
          </p:nvSpPr>
          <p:spPr>
            <a:xfrm>
              <a:off x="3244950" y="1501675"/>
              <a:ext cx="76750" cy="119275"/>
            </a:xfrm>
            <a:custGeom>
              <a:avLst/>
              <a:gdLst/>
              <a:ahLst/>
              <a:cxnLst/>
              <a:rect l="l" t="t" r="r" b="b"/>
              <a:pathLst>
                <a:path w="3070" h="4771" fill="none" extrusionOk="0">
                  <a:moveTo>
                    <a:pt x="1" y="0"/>
                  </a:moveTo>
                  <a:cubicBezTo>
                    <a:pt x="735" y="334"/>
                    <a:pt x="1402" y="734"/>
                    <a:pt x="2002" y="1201"/>
                  </a:cubicBezTo>
                  <a:cubicBezTo>
                    <a:pt x="2669" y="1801"/>
                    <a:pt x="2803" y="1935"/>
                    <a:pt x="2836" y="2235"/>
                  </a:cubicBezTo>
                  <a:cubicBezTo>
                    <a:pt x="3003" y="3069"/>
                    <a:pt x="3070" y="3936"/>
                    <a:pt x="3070" y="4770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2630;p53">
              <a:extLst>
                <a:ext uri="{FF2B5EF4-FFF2-40B4-BE49-F238E27FC236}">
                  <a16:creationId xmlns:a16="http://schemas.microsoft.com/office/drawing/2014/main" id="{D655E2BE-D58A-F796-B352-52B1E75AA77A}"/>
                </a:ext>
              </a:extLst>
            </p:cNvPr>
            <p:cNvSpPr/>
            <p:nvPr/>
          </p:nvSpPr>
          <p:spPr>
            <a:xfrm>
              <a:off x="3316675" y="1495000"/>
              <a:ext cx="52550" cy="62550"/>
            </a:xfrm>
            <a:custGeom>
              <a:avLst/>
              <a:gdLst/>
              <a:ahLst/>
              <a:cxnLst/>
              <a:rect l="l" t="t" r="r" b="b"/>
              <a:pathLst>
                <a:path w="2102" h="2502" extrusionOk="0">
                  <a:moveTo>
                    <a:pt x="2102" y="0"/>
                  </a:moveTo>
                  <a:lnTo>
                    <a:pt x="0" y="2502"/>
                  </a:lnTo>
                  <a:cubicBezTo>
                    <a:pt x="0" y="2502"/>
                    <a:pt x="2102" y="1468"/>
                    <a:pt x="21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2631;p53">
              <a:extLst>
                <a:ext uri="{FF2B5EF4-FFF2-40B4-BE49-F238E27FC236}">
                  <a16:creationId xmlns:a16="http://schemas.microsoft.com/office/drawing/2014/main" id="{066A2445-479E-6C8B-062F-B94A5824E4F5}"/>
                </a:ext>
              </a:extLst>
            </p:cNvPr>
            <p:cNvSpPr/>
            <p:nvPr/>
          </p:nvSpPr>
          <p:spPr>
            <a:xfrm>
              <a:off x="3316675" y="1495000"/>
              <a:ext cx="52550" cy="62550"/>
            </a:xfrm>
            <a:custGeom>
              <a:avLst/>
              <a:gdLst/>
              <a:ahLst/>
              <a:cxnLst/>
              <a:rect l="l" t="t" r="r" b="b"/>
              <a:pathLst>
                <a:path w="2102" h="2502" fill="none" extrusionOk="0">
                  <a:moveTo>
                    <a:pt x="0" y="2502"/>
                  </a:moveTo>
                  <a:cubicBezTo>
                    <a:pt x="0" y="2502"/>
                    <a:pt x="2102" y="1468"/>
                    <a:pt x="2102" y="0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2632;p53">
              <a:extLst>
                <a:ext uri="{FF2B5EF4-FFF2-40B4-BE49-F238E27FC236}">
                  <a16:creationId xmlns:a16="http://schemas.microsoft.com/office/drawing/2014/main" id="{E3C0C6E8-DDC3-E6B8-25D6-5D4543BA09F4}"/>
                </a:ext>
              </a:extLst>
            </p:cNvPr>
            <p:cNvSpPr/>
            <p:nvPr/>
          </p:nvSpPr>
          <p:spPr>
            <a:xfrm>
              <a:off x="3170725" y="1365200"/>
              <a:ext cx="622150" cy="1069075"/>
            </a:xfrm>
            <a:custGeom>
              <a:avLst/>
              <a:gdLst/>
              <a:ahLst/>
              <a:cxnLst/>
              <a:rect l="l" t="t" r="r" b="b"/>
              <a:pathLst>
                <a:path w="24886" h="42763" extrusionOk="0">
                  <a:moveTo>
                    <a:pt x="2139" y="1"/>
                  </a:moveTo>
                  <a:cubicBezTo>
                    <a:pt x="1273" y="1"/>
                    <a:pt x="660" y="564"/>
                    <a:pt x="1735" y="1690"/>
                  </a:cubicBezTo>
                  <a:cubicBezTo>
                    <a:pt x="2736" y="2624"/>
                    <a:pt x="4037" y="3224"/>
                    <a:pt x="5371" y="3324"/>
                  </a:cubicBezTo>
                  <a:lnTo>
                    <a:pt x="7206" y="4859"/>
                  </a:lnTo>
                  <a:cubicBezTo>
                    <a:pt x="7206" y="4859"/>
                    <a:pt x="7873" y="7994"/>
                    <a:pt x="7740" y="8795"/>
                  </a:cubicBezTo>
                  <a:cubicBezTo>
                    <a:pt x="7706" y="9195"/>
                    <a:pt x="7540" y="9595"/>
                    <a:pt x="7273" y="9929"/>
                  </a:cubicBezTo>
                  <a:cubicBezTo>
                    <a:pt x="7082" y="9967"/>
                    <a:pt x="6892" y="9986"/>
                    <a:pt x="6703" y="9986"/>
                  </a:cubicBezTo>
                  <a:cubicBezTo>
                    <a:pt x="6233" y="9986"/>
                    <a:pt x="5776" y="9867"/>
                    <a:pt x="5371" y="9629"/>
                  </a:cubicBezTo>
                  <a:cubicBezTo>
                    <a:pt x="4619" y="9213"/>
                    <a:pt x="4048" y="8637"/>
                    <a:pt x="2952" y="8637"/>
                  </a:cubicBezTo>
                  <a:cubicBezTo>
                    <a:pt x="2639" y="8637"/>
                    <a:pt x="2284" y="8684"/>
                    <a:pt x="1869" y="8795"/>
                  </a:cubicBezTo>
                  <a:cubicBezTo>
                    <a:pt x="1" y="9295"/>
                    <a:pt x="535" y="10729"/>
                    <a:pt x="1702" y="10896"/>
                  </a:cubicBezTo>
                  <a:cubicBezTo>
                    <a:pt x="2836" y="11096"/>
                    <a:pt x="4771" y="11563"/>
                    <a:pt x="5638" y="12597"/>
                  </a:cubicBezTo>
                  <a:cubicBezTo>
                    <a:pt x="6472" y="13632"/>
                    <a:pt x="5872" y="14799"/>
                    <a:pt x="7640" y="16000"/>
                  </a:cubicBezTo>
                  <a:cubicBezTo>
                    <a:pt x="9374" y="17201"/>
                    <a:pt x="9808" y="17501"/>
                    <a:pt x="9808" y="17501"/>
                  </a:cubicBezTo>
                  <a:cubicBezTo>
                    <a:pt x="10608" y="20136"/>
                    <a:pt x="11176" y="22805"/>
                    <a:pt x="11509" y="25507"/>
                  </a:cubicBezTo>
                  <a:cubicBezTo>
                    <a:pt x="12009" y="29743"/>
                    <a:pt x="12610" y="34280"/>
                    <a:pt x="16713" y="37982"/>
                  </a:cubicBezTo>
                  <a:cubicBezTo>
                    <a:pt x="20647" y="41504"/>
                    <a:pt x="22529" y="42762"/>
                    <a:pt x="23392" y="42762"/>
                  </a:cubicBezTo>
                  <a:cubicBezTo>
                    <a:pt x="23437" y="42762"/>
                    <a:pt x="23478" y="42759"/>
                    <a:pt x="23518" y="42752"/>
                  </a:cubicBezTo>
                  <a:cubicBezTo>
                    <a:pt x="24285" y="42652"/>
                    <a:pt x="24885" y="42352"/>
                    <a:pt x="24885" y="40818"/>
                  </a:cubicBezTo>
                  <a:cubicBezTo>
                    <a:pt x="24885" y="39317"/>
                    <a:pt x="24185" y="28943"/>
                    <a:pt x="24185" y="28943"/>
                  </a:cubicBezTo>
                  <a:cubicBezTo>
                    <a:pt x="24185" y="28943"/>
                    <a:pt x="21816" y="26908"/>
                    <a:pt x="19081" y="24106"/>
                  </a:cubicBezTo>
                  <a:cubicBezTo>
                    <a:pt x="16346" y="21304"/>
                    <a:pt x="13577" y="17201"/>
                    <a:pt x="13010" y="15500"/>
                  </a:cubicBezTo>
                  <a:cubicBezTo>
                    <a:pt x="12443" y="13798"/>
                    <a:pt x="11075" y="8528"/>
                    <a:pt x="10408" y="6727"/>
                  </a:cubicBezTo>
                  <a:cubicBezTo>
                    <a:pt x="9741" y="4892"/>
                    <a:pt x="9608" y="3624"/>
                    <a:pt x="9074" y="2957"/>
                  </a:cubicBezTo>
                  <a:cubicBezTo>
                    <a:pt x="8540" y="2290"/>
                    <a:pt x="5938" y="1323"/>
                    <a:pt x="5672" y="1223"/>
                  </a:cubicBezTo>
                  <a:cubicBezTo>
                    <a:pt x="5438" y="1089"/>
                    <a:pt x="4171" y="656"/>
                    <a:pt x="3036" y="189"/>
                  </a:cubicBezTo>
                  <a:cubicBezTo>
                    <a:pt x="2745" y="64"/>
                    <a:pt x="2428" y="1"/>
                    <a:pt x="2139" y="1"/>
                  </a:cubicBezTo>
                  <a:close/>
                </a:path>
              </a:pathLst>
            </a:custGeom>
            <a:solidFill>
              <a:srgbClr val="E5E5E5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2633;p53">
              <a:extLst>
                <a:ext uri="{FF2B5EF4-FFF2-40B4-BE49-F238E27FC236}">
                  <a16:creationId xmlns:a16="http://schemas.microsoft.com/office/drawing/2014/main" id="{0096381D-3FB1-2EF9-5764-B97E185EB2F9}"/>
                </a:ext>
              </a:extLst>
            </p:cNvPr>
            <p:cNvSpPr/>
            <p:nvPr/>
          </p:nvSpPr>
          <p:spPr>
            <a:xfrm>
              <a:off x="3485950" y="1882775"/>
              <a:ext cx="286075" cy="477850"/>
            </a:xfrm>
            <a:custGeom>
              <a:avLst/>
              <a:gdLst/>
              <a:ahLst/>
              <a:cxnLst/>
              <a:rect l="l" t="t" r="r" b="b"/>
              <a:pathLst>
                <a:path w="11443" h="19114" fill="none" extrusionOk="0">
                  <a:moveTo>
                    <a:pt x="1" y="0"/>
                  </a:moveTo>
                  <a:cubicBezTo>
                    <a:pt x="1" y="0"/>
                    <a:pt x="2903" y="10074"/>
                    <a:pt x="6939" y="15144"/>
                  </a:cubicBezTo>
                  <a:cubicBezTo>
                    <a:pt x="9574" y="18413"/>
                    <a:pt x="11442" y="19114"/>
                    <a:pt x="11442" y="19114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2634;p53">
              <a:extLst>
                <a:ext uri="{FF2B5EF4-FFF2-40B4-BE49-F238E27FC236}">
                  <a16:creationId xmlns:a16="http://schemas.microsoft.com/office/drawing/2014/main" id="{BF44708A-5E8F-90F2-D82E-860FAE96BBC7}"/>
                </a:ext>
              </a:extLst>
            </p:cNvPr>
            <p:cNvSpPr/>
            <p:nvPr/>
          </p:nvSpPr>
          <p:spPr>
            <a:xfrm>
              <a:off x="3421750" y="1769350"/>
              <a:ext cx="117600" cy="117625"/>
            </a:xfrm>
            <a:custGeom>
              <a:avLst/>
              <a:gdLst/>
              <a:ahLst/>
              <a:cxnLst/>
              <a:rect l="l" t="t" r="r" b="b"/>
              <a:pathLst>
                <a:path w="4704" h="4705" extrusionOk="0">
                  <a:moveTo>
                    <a:pt x="3269" y="1"/>
                  </a:moveTo>
                  <a:cubicBezTo>
                    <a:pt x="1868" y="1435"/>
                    <a:pt x="734" y="1935"/>
                    <a:pt x="0" y="2136"/>
                  </a:cubicBezTo>
                  <a:cubicBezTo>
                    <a:pt x="167" y="2703"/>
                    <a:pt x="434" y="3603"/>
                    <a:pt x="668" y="4704"/>
                  </a:cubicBezTo>
                  <a:cubicBezTo>
                    <a:pt x="2235" y="4437"/>
                    <a:pt x="3636" y="3670"/>
                    <a:pt x="4704" y="2503"/>
                  </a:cubicBezTo>
                  <a:cubicBezTo>
                    <a:pt x="4170" y="1702"/>
                    <a:pt x="3670" y="868"/>
                    <a:pt x="3269" y="1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2635;p53">
              <a:extLst>
                <a:ext uri="{FF2B5EF4-FFF2-40B4-BE49-F238E27FC236}">
                  <a16:creationId xmlns:a16="http://schemas.microsoft.com/office/drawing/2014/main" id="{29DEABA0-C4A8-F681-9A05-C253C4321CAD}"/>
                </a:ext>
              </a:extLst>
            </p:cNvPr>
            <p:cNvSpPr/>
            <p:nvPr/>
          </p:nvSpPr>
          <p:spPr>
            <a:xfrm>
              <a:off x="3260800" y="1386575"/>
              <a:ext cx="62575" cy="60075"/>
            </a:xfrm>
            <a:custGeom>
              <a:avLst/>
              <a:gdLst/>
              <a:ahLst/>
              <a:cxnLst/>
              <a:rect l="l" t="t" r="r" b="b"/>
              <a:pathLst>
                <a:path w="2503" h="2403" extrusionOk="0">
                  <a:moveTo>
                    <a:pt x="1168" y="1"/>
                  </a:moveTo>
                  <a:cubicBezTo>
                    <a:pt x="568" y="568"/>
                    <a:pt x="167" y="1268"/>
                    <a:pt x="0" y="2069"/>
                  </a:cubicBezTo>
                  <a:cubicBezTo>
                    <a:pt x="401" y="2202"/>
                    <a:pt x="834" y="2336"/>
                    <a:pt x="1235" y="2402"/>
                  </a:cubicBezTo>
                  <a:cubicBezTo>
                    <a:pt x="1401" y="1635"/>
                    <a:pt x="1835" y="968"/>
                    <a:pt x="2502" y="534"/>
                  </a:cubicBezTo>
                  <a:cubicBezTo>
                    <a:pt x="2302" y="434"/>
                    <a:pt x="2135" y="401"/>
                    <a:pt x="2069" y="368"/>
                  </a:cubicBezTo>
                  <a:cubicBezTo>
                    <a:pt x="1969" y="301"/>
                    <a:pt x="1602" y="168"/>
                    <a:pt x="1168" y="1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2636;p53">
              <a:extLst>
                <a:ext uri="{FF2B5EF4-FFF2-40B4-BE49-F238E27FC236}">
                  <a16:creationId xmlns:a16="http://schemas.microsoft.com/office/drawing/2014/main" id="{ED5405F8-B123-F02A-523E-5AD1F72DBFF3}"/>
                </a:ext>
              </a:extLst>
            </p:cNvPr>
            <p:cNvSpPr/>
            <p:nvPr/>
          </p:nvSpPr>
          <p:spPr>
            <a:xfrm>
              <a:off x="3293325" y="1608400"/>
              <a:ext cx="54225" cy="77575"/>
            </a:xfrm>
            <a:custGeom>
              <a:avLst/>
              <a:gdLst/>
              <a:ahLst/>
              <a:cxnLst/>
              <a:rect l="l" t="t" r="r" b="b"/>
              <a:pathLst>
                <a:path w="2169" h="3103" extrusionOk="0">
                  <a:moveTo>
                    <a:pt x="701" y="1"/>
                  </a:moveTo>
                  <a:lnTo>
                    <a:pt x="701" y="1"/>
                  </a:lnTo>
                  <a:cubicBezTo>
                    <a:pt x="868" y="434"/>
                    <a:pt x="1034" y="1268"/>
                    <a:pt x="0" y="2236"/>
                  </a:cubicBezTo>
                  <a:cubicBezTo>
                    <a:pt x="267" y="2436"/>
                    <a:pt x="534" y="2636"/>
                    <a:pt x="734" y="2869"/>
                  </a:cubicBezTo>
                  <a:cubicBezTo>
                    <a:pt x="801" y="2936"/>
                    <a:pt x="868" y="3036"/>
                    <a:pt x="901" y="3103"/>
                  </a:cubicBezTo>
                  <a:cubicBezTo>
                    <a:pt x="1735" y="2402"/>
                    <a:pt x="2169" y="1335"/>
                    <a:pt x="2069" y="268"/>
                  </a:cubicBezTo>
                  <a:lnTo>
                    <a:pt x="2069" y="268"/>
                  </a:lnTo>
                  <a:cubicBezTo>
                    <a:pt x="2009" y="272"/>
                    <a:pt x="1950" y="274"/>
                    <a:pt x="1891" y="274"/>
                  </a:cubicBezTo>
                  <a:cubicBezTo>
                    <a:pt x="1483" y="274"/>
                    <a:pt x="1079" y="175"/>
                    <a:pt x="701" y="1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2637;p53">
              <a:extLst>
                <a:ext uri="{FF2B5EF4-FFF2-40B4-BE49-F238E27FC236}">
                  <a16:creationId xmlns:a16="http://schemas.microsoft.com/office/drawing/2014/main" id="{B065DC08-1454-4088-5271-0A280DE8AE70}"/>
                </a:ext>
              </a:extLst>
            </p:cNvPr>
            <p:cNvSpPr/>
            <p:nvPr/>
          </p:nvSpPr>
          <p:spPr>
            <a:xfrm>
              <a:off x="3333350" y="1425775"/>
              <a:ext cx="70075" cy="75075"/>
            </a:xfrm>
            <a:custGeom>
              <a:avLst/>
              <a:gdLst/>
              <a:ahLst/>
              <a:cxnLst/>
              <a:rect l="l" t="t" r="r" b="b"/>
              <a:pathLst>
                <a:path w="2803" h="3003" extrusionOk="0">
                  <a:moveTo>
                    <a:pt x="1802" y="1"/>
                  </a:moveTo>
                  <a:cubicBezTo>
                    <a:pt x="1001" y="401"/>
                    <a:pt x="401" y="1068"/>
                    <a:pt x="1" y="1869"/>
                  </a:cubicBezTo>
                  <a:lnTo>
                    <a:pt x="701" y="2436"/>
                  </a:lnTo>
                  <a:lnTo>
                    <a:pt x="834" y="3003"/>
                  </a:lnTo>
                  <a:lnTo>
                    <a:pt x="901" y="3003"/>
                  </a:lnTo>
                  <a:cubicBezTo>
                    <a:pt x="901" y="2936"/>
                    <a:pt x="1301" y="1335"/>
                    <a:pt x="2803" y="935"/>
                  </a:cubicBezTo>
                  <a:cubicBezTo>
                    <a:pt x="2769" y="801"/>
                    <a:pt x="2669" y="668"/>
                    <a:pt x="2602" y="568"/>
                  </a:cubicBezTo>
                  <a:cubicBezTo>
                    <a:pt x="2369" y="334"/>
                    <a:pt x="2102" y="134"/>
                    <a:pt x="1802" y="1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2638;p53">
              <a:extLst>
                <a:ext uri="{FF2B5EF4-FFF2-40B4-BE49-F238E27FC236}">
                  <a16:creationId xmlns:a16="http://schemas.microsoft.com/office/drawing/2014/main" id="{3525DAAD-4F03-A33F-1325-EE4B97857840}"/>
                </a:ext>
              </a:extLst>
            </p:cNvPr>
            <p:cNvSpPr/>
            <p:nvPr/>
          </p:nvSpPr>
          <p:spPr>
            <a:xfrm>
              <a:off x="3866225" y="4691450"/>
              <a:ext cx="184325" cy="184325"/>
            </a:xfrm>
            <a:custGeom>
              <a:avLst/>
              <a:gdLst/>
              <a:ahLst/>
              <a:cxnLst/>
              <a:rect l="l" t="t" r="r" b="b"/>
              <a:pathLst>
                <a:path w="7373" h="7373" extrusionOk="0">
                  <a:moveTo>
                    <a:pt x="3670" y="0"/>
                  </a:moveTo>
                  <a:cubicBezTo>
                    <a:pt x="1635" y="0"/>
                    <a:pt x="1" y="1635"/>
                    <a:pt x="1" y="3670"/>
                  </a:cubicBezTo>
                  <a:cubicBezTo>
                    <a:pt x="1" y="5704"/>
                    <a:pt x="1635" y="7372"/>
                    <a:pt x="3670" y="7372"/>
                  </a:cubicBezTo>
                  <a:cubicBezTo>
                    <a:pt x="5705" y="7372"/>
                    <a:pt x="7373" y="5704"/>
                    <a:pt x="7373" y="3670"/>
                  </a:cubicBezTo>
                  <a:cubicBezTo>
                    <a:pt x="7373" y="1635"/>
                    <a:pt x="5705" y="0"/>
                    <a:pt x="3670" y="0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2639;p53">
              <a:extLst>
                <a:ext uri="{FF2B5EF4-FFF2-40B4-BE49-F238E27FC236}">
                  <a16:creationId xmlns:a16="http://schemas.microsoft.com/office/drawing/2014/main" id="{FCA5459E-F2A6-E710-3385-197E2483CCDA}"/>
                </a:ext>
              </a:extLst>
            </p:cNvPr>
            <p:cNvSpPr/>
            <p:nvPr/>
          </p:nvSpPr>
          <p:spPr>
            <a:xfrm>
              <a:off x="3465950" y="4644750"/>
              <a:ext cx="653825" cy="353525"/>
            </a:xfrm>
            <a:custGeom>
              <a:avLst/>
              <a:gdLst/>
              <a:ahLst/>
              <a:cxnLst/>
              <a:rect l="l" t="t" r="r" b="b"/>
              <a:pathLst>
                <a:path w="26153" h="14141" extrusionOk="0">
                  <a:moveTo>
                    <a:pt x="14477" y="0"/>
                  </a:moveTo>
                  <a:cubicBezTo>
                    <a:pt x="14477" y="0"/>
                    <a:pt x="11142" y="4937"/>
                    <a:pt x="9174" y="6505"/>
                  </a:cubicBezTo>
                  <a:cubicBezTo>
                    <a:pt x="7205" y="8039"/>
                    <a:pt x="3103" y="10074"/>
                    <a:pt x="1535" y="10608"/>
                  </a:cubicBezTo>
                  <a:cubicBezTo>
                    <a:pt x="0" y="11108"/>
                    <a:pt x="0" y="12042"/>
                    <a:pt x="0" y="12576"/>
                  </a:cubicBezTo>
                  <a:cubicBezTo>
                    <a:pt x="0" y="13076"/>
                    <a:pt x="100" y="14010"/>
                    <a:pt x="768" y="14110"/>
                  </a:cubicBezTo>
                  <a:cubicBezTo>
                    <a:pt x="1001" y="14133"/>
                    <a:pt x="3696" y="14140"/>
                    <a:pt x="7184" y="14140"/>
                  </a:cubicBezTo>
                  <a:cubicBezTo>
                    <a:pt x="14162" y="14140"/>
                    <a:pt x="24318" y="14110"/>
                    <a:pt x="24318" y="14110"/>
                  </a:cubicBezTo>
                  <a:cubicBezTo>
                    <a:pt x="24318" y="14110"/>
                    <a:pt x="26119" y="13610"/>
                    <a:pt x="26119" y="12242"/>
                  </a:cubicBezTo>
                  <a:cubicBezTo>
                    <a:pt x="26152" y="11542"/>
                    <a:pt x="26019" y="10875"/>
                    <a:pt x="25752" y="10241"/>
                  </a:cubicBezTo>
                  <a:lnTo>
                    <a:pt x="25685" y="2302"/>
                  </a:lnTo>
                  <a:lnTo>
                    <a:pt x="14477" y="0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2640;p53">
              <a:extLst>
                <a:ext uri="{FF2B5EF4-FFF2-40B4-BE49-F238E27FC236}">
                  <a16:creationId xmlns:a16="http://schemas.microsoft.com/office/drawing/2014/main" id="{C669E622-10A5-B259-5345-86C6F61A27DE}"/>
                </a:ext>
              </a:extLst>
            </p:cNvPr>
            <p:cNvSpPr/>
            <p:nvPr/>
          </p:nvSpPr>
          <p:spPr>
            <a:xfrm>
              <a:off x="4050525" y="4802350"/>
              <a:ext cx="50900" cy="25"/>
            </a:xfrm>
            <a:custGeom>
              <a:avLst/>
              <a:gdLst/>
              <a:ahLst/>
              <a:cxnLst/>
              <a:rect l="l" t="t" r="r" b="b"/>
              <a:pathLst>
                <a:path w="2036" h="1" fill="none" extrusionOk="0">
                  <a:moveTo>
                    <a:pt x="2035" y="1"/>
                  </a:moveTo>
                  <a:lnTo>
                    <a:pt x="1" y="1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2641;p53">
              <a:extLst>
                <a:ext uri="{FF2B5EF4-FFF2-40B4-BE49-F238E27FC236}">
                  <a16:creationId xmlns:a16="http://schemas.microsoft.com/office/drawing/2014/main" id="{8ADD199A-24B6-5486-3877-E500BCBC7231}"/>
                </a:ext>
              </a:extLst>
            </p:cNvPr>
            <p:cNvSpPr/>
            <p:nvPr/>
          </p:nvSpPr>
          <p:spPr>
            <a:xfrm>
              <a:off x="3957975" y="4875750"/>
              <a:ext cx="25" cy="53400"/>
            </a:xfrm>
            <a:custGeom>
              <a:avLst/>
              <a:gdLst/>
              <a:ahLst/>
              <a:cxnLst/>
              <a:rect l="l" t="t" r="r" b="b"/>
              <a:pathLst>
                <a:path w="1" h="2136" extrusionOk="0">
                  <a:moveTo>
                    <a:pt x="0" y="0"/>
                  </a:moveTo>
                  <a:lnTo>
                    <a:pt x="0" y="213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2642;p53">
              <a:extLst>
                <a:ext uri="{FF2B5EF4-FFF2-40B4-BE49-F238E27FC236}">
                  <a16:creationId xmlns:a16="http://schemas.microsoft.com/office/drawing/2014/main" id="{1F4A5459-4043-7D34-8702-011C8806296A}"/>
                </a:ext>
              </a:extLst>
            </p:cNvPr>
            <p:cNvSpPr/>
            <p:nvPr/>
          </p:nvSpPr>
          <p:spPr>
            <a:xfrm>
              <a:off x="3957975" y="4875750"/>
              <a:ext cx="25" cy="53400"/>
            </a:xfrm>
            <a:custGeom>
              <a:avLst/>
              <a:gdLst/>
              <a:ahLst/>
              <a:cxnLst/>
              <a:rect l="l" t="t" r="r" b="b"/>
              <a:pathLst>
                <a:path w="1" h="2136" fill="none" extrusionOk="0">
                  <a:moveTo>
                    <a:pt x="0" y="0"/>
                  </a:moveTo>
                  <a:lnTo>
                    <a:pt x="0" y="2135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2643;p53">
              <a:extLst>
                <a:ext uri="{FF2B5EF4-FFF2-40B4-BE49-F238E27FC236}">
                  <a16:creationId xmlns:a16="http://schemas.microsoft.com/office/drawing/2014/main" id="{351E7C3B-FA79-0FD2-5AC7-9DA6AEBF0CCC}"/>
                </a:ext>
              </a:extLst>
            </p:cNvPr>
            <p:cNvSpPr/>
            <p:nvPr/>
          </p:nvSpPr>
          <p:spPr>
            <a:xfrm>
              <a:off x="3658575" y="4802350"/>
              <a:ext cx="120125" cy="196000"/>
            </a:xfrm>
            <a:custGeom>
              <a:avLst/>
              <a:gdLst/>
              <a:ahLst/>
              <a:cxnLst/>
              <a:rect l="l" t="t" r="r" b="b"/>
              <a:pathLst>
                <a:path w="4805" h="7840" extrusionOk="0">
                  <a:moveTo>
                    <a:pt x="1702" y="1"/>
                  </a:moveTo>
                  <a:lnTo>
                    <a:pt x="1469" y="201"/>
                  </a:lnTo>
                  <a:cubicBezTo>
                    <a:pt x="1002" y="535"/>
                    <a:pt x="501" y="868"/>
                    <a:pt x="1" y="1202"/>
                  </a:cubicBezTo>
                  <a:cubicBezTo>
                    <a:pt x="1235" y="3237"/>
                    <a:pt x="2136" y="5505"/>
                    <a:pt x="2669" y="7840"/>
                  </a:cubicBezTo>
                  <a:lnTo>
                    <a:pt x="4804" y="7840"/>
                  </a:lnTo>
                  <a:cubicBezTo>
                    <a:pt x="4237" y="5071"/>
                    <a:pt x="3203" y="2403"/>
                    <a:pt x="1702" y="1"/>
                  </a:cubicBezTo>
                  <a:close/>
                </a:path>
              </a:pathLst>
            </a:custGeom>
            <a:solidFill>
              <a:srgbClr val="707BE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2644;p53">
              <a:extLst>
                <a:ext uri="{FF2B5EF4-FFF2-40B4-BE49-F238E27FC236}">
                  <a16:creationId xmlns:a16="http://schemas.microsoft.com/office/drawing/2014/main" id="{2E772BF8-FF12-EEAD-B38F-3EDDA2E65F11}"/>
                </a:ext>
              </a:extLst>
            </p:cNvPr>
            <p:cNvSpPr/>
            <p:nvPr/>
          </p:nvSpPr>
          <p:spPr>
            <a:xfrm>
              <a:off x="3465100" y="4929125"/>
              <a:ext cx="653825" cy="69150"/>
            </a:xfrm>
            <a:custGeom>
              <a:avLst/>
              <a:gdLst/>
              <a:ahLst/>
              <a:cxnLst/>
              <a:rect l="l" t="t" r="r" b="b"/>
              <a:pathLst>
                <a:path w="26153" h="2766" extrusionOk="0">
                  <a:moveTo>
                    <a:pt x="368" y="0"/>
                  </a:moveTo>
                  <a:cubicBezTo>
                    <a:pt x="134" y="334"/>
                    <a:pt x="1" y="767"/>
                    <a:pt x="34" y="1201"/>
                  </a:cubicBezTo>
                  <a:cubicBezTo>
                    <a:pt x="34" y="1701"/>
                    <a:pt x="134" y="2635"/>
                    <a:pt x="802" y="2735"/>
                  </a:cubicBezTo>
                  <a:cubicBezTo>
                    <a:pt x="1035" y="2758"/>
                    <a:pt x="3730" y="2765"/>
                    <a:pt x="7218" y="2765"/>
                  </a:cubicBezTo>
                  <a:cubicBezTo>
                    <a:pt x="14196" y="2765"/>
                    <a:pt x="24352" y="2735"/>
                    <a:pt x="24352" y="2735"/>
                  </a:cubicBezTo>
                  <a:cubicBezTo>
                    <a:pt x="24352" y="2735"/>
                    <a:pt x="26153" y="2202"/>
                    <a:pt x="26153" y="867"/>
                  </a:cubicBezTo>
                  <a:cubicBezTo>
                    <a:pt x="26153" y="567"/>
                    <a:pt x="26120" y="267"/>
                    <a:pt x="26086" y="0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2645;p53">
              <a:extLst>
                <a:ext uri="{FF2B5EF4-FFF2-40B4-BE49-F238E27FC236}">
                  <a16:creationId xmlns:a16="http://schemas.microsoft.com/office/drawing/2014/main" id="{C2E03430-9D23-2B30-AEC2-02E665A5922B}"/>
                </a:ext>
              </a:extLst>
            </p:cNvPr>
            <p:cNvSpPr/>
            <p:nvPr/>
          </p:nvSpPr>
          <p:spPr>
            <a:xfrm>
              <a:off x="3748650" y="4703125"/>
              <a:ext cx="653825" cy="295975"/>
            </a:xfrm>
            <a:custGeom>
              <a:avLst/>
              <a:gdLst/>
              <a:ahLst/>
              <a:cxnLst/>
              <a:rect l="l" t="t" r="r" b="b"/>
              <a:pathLst>
                <a:path w="26153" h="11839" extrusionOk="0">
                  <a:moveTo>
                    <a:pt x="12976" y="0"/>
                  </a:moveTo>
                  <a:cubicBezTo>
                    <a:pt x="12976" y="0"/>
                    <a:pt x="11108" y="2636"/>
                    <a:pt x="9140" y="4170"/>
                  </a:cubicBezTo>
                  <a:cubicBezTo>
                    <a:pt x="7172" y="5704"/>
                    <a:pt x="3069" y="7773"/>
                    <a:pt x="1535" y="8273"/>
                  </a:cubicBezTo>
                  <a:cubicBezTo>
                    <a:pt x="0" y="8807"/>
                    <a:pt x="0" y="9741"/>
                    <a:pt x="0" y="10241"/>
                  </a:cubicBezTo>
                  <a:cubicBezTo>
                    <a:pt x="0" y="10775"/>
                    <a:pt x="67" y="11709"/>
                    <a:pt x="768" y="11809"/>
                  </a:cubicBezTo>
                  <a:cubicBezTo>
                    <a:pt x="990" y="11831"/>
                    <a:pt x="3681" y="11838"/>
                    <a:pt x="7170" y="11838"/>
                  </a:cubicBezTo>
                  <a:cubicBezTo>
                    <a:pt x="14148" y="11838"/>
                    <a:pt x="24318" y="11809"/>
                    <a:pt x="24318" y="11809"/>
                  </a:cubicBezTo>
                  <a:cubicBezTo>
                    <a:pt x="24318" y="11809"/>
                    <a:pt x="26086" y="11275"/>
                    <a:pt x="26086" y="9907"/>
                  </a:cubicBezTo>
                  <a:cubicBezTo>
                    <a:pt x="26152" y="9240"/>
                    <a:pt x="26019" y="8540"/>
                    <a:pt x="25752" y="7906"/>
                  </a:cubicBezTo>
                  <a:lnTo>
                    <a:pt x="25052" y="1401"/>
                  </a:lnTo>
                  <a:lnTo>
                    <a:pt x="12976" y="0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2646;p53">
              <a:extLst>
                <a:ext uri="{FF2B5EF4-FFF2-40B4-BE49-F238E27FC236}">
                  <a16:creationId xmlns:a16="http://schemas.microsoft.com/office/drawing/2014/main" id="{14589CD6-F4AB-BE12-B5F2-765FB5A17BBC}"/>
                </a:ext>
              </a:extLst>
            </p:cNvPr>
            <p:cNvSpPr/>
            <p:nvPr/>
          </p:nvSpPr>
          <p:spPr>
            <a:xfrm>
              <a:off x="4148100" y="4691450"/>
              <a:ext cx="184325" cy="184325"/>
            </a:xfrm>
            <a:custGeom>
              <a:avLst/>
              <a:gdLst/>
              <a:ahLst/>
              <a:cxnLst/>
              <a:rect l="l" t="t" r="r" b="b"/>
              <a:pathLst>
                <a:path w="7373" h="7373" extrusionOk="0">
                  <a:moveTo>
                    <a:pt x="3703" y="0"/>
                  </a:moveTo>
                  <a:cubicBezTo>
                    <a:pt x="1668" y="0"/>
                    <a:pt x="0" y="1635"/>
                    <a:pt x="0" y="3670"/>
                  </a:cubicBezTo>
                  <a:cubicBezTo>
                    <a:pt x="0" y="5704"/>
                    <a:pt x="1668" y="7372"/>
                    <a:pt x="3703" y="7372"/>
                  </a:cubicBezTo>
                  <a:cubicBezTo>
                    <a:pt x="5738" y="7372"/>
                    <a:pt x="7372" y="5704"/>
                    <a:pt x="7372" y="3670"/>
                  </a:cubicBezTo>
                  <a:cubicBezTo>
                    <a:pt x="7372" y="1635"/>
                    <a:pt x="5738" y="0"/>
                    <a:pt x="3703" y="0"/>
                  </a:cubicBezTo>
                  <a:close/>
                </a:path>
              </a:pathLst>
            </a:custGeom>
            <a:solidFill>
              <a:srgbClr val="707BE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2647;p53">
              <a:extLst>
                <a:ext uri="{FF2B5EF4-FFF2-40B4-BE49-F238E27FC236}">
                  <a16:creationId xmlns:a16="http://schemas.microsoft.com/office/drawing/2014/main" id="{EA6D98AC-FAB8-061F-1FEA-432E691B51C2}"/>
                </a:ext>
              </a:extLst>
            </p:cNvPr>
            <p:cNvSpPr/>
            <p:nvPr/>
          </p:nvSpPr>
          <p:spPr>
            <a:xfrm>
              <a:off x="4332400" y="4802350"/>
              <a:ext cx="51725" cy="25"/>
            </a:xfrm>
            <a:custGeom>
              <a:avLst/>
              <a:gdLst/>
              <a:ahLst/>
              <a:cxnLst/>
              <a:rect l="l" t="t" r="r" b="b"/>
              <a:pathLst>
                <a:path w="2069" h="1" fill="none" extrusionOk="0">
                  <a:moveTo>
                    <a:pt x="2069" y="1"/>
                  </a:moveTo>
                  <a:lnTo>
                    <a:pt x="0" y="1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2648;p53">
              <a:extLst>
                <a:ext uri="{FF2B5EF4-FFF2-40B4-BE49-F238E27FC236}">
                  <a16:creationId xmlns:a16="http://schemas.microsoft.com/office/drawing/2014/main" id="{93CD441E-520D-0429-36A4-E37D82F2F60A}"/>
                </a:ext>
              </a:extLst>
            </p:cNvPr>
            <p:cNvSpPr/>
            <p:nvPr/>
          </p:nvSpPr>
          <p:spPr>
            <a:xfrm>
              <a:off x="4240675" y="4875750"/>
              <a:ext cx="25" cy="53400"/>
            </a:xfrm>
            <a:custGeom>
              <a:avLst/>
              <a:gdLst/>
              <a:ahLst/>
              <a:cxnLst/>
              <a:rect l="l" t="t" r="r" b="b"/>
              <a:pathLst>
                <a:path w="1" h="2136" extrusionOk="0">
                  <a:moveTo>
                    <a:pt x="0" y="0"/>
                  </a:moveTo>
                  <a:lnTo>
                    <a:pt x="0" y="213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2649;p53">
              <a:extLst>
                <a:ext uri="{FF2B5EF4-FFF2-40B4-BE49-F238E27FC236}">
                  <a16:creationId xmlns:a16="http://schemas.microsoft.com/office/drawing/2014/main" id="{795C9897-0BE7-2AC5-62DB-B1585A23A74E}"/>
                </a:ext>
              </a:extLst>
            </p:cNvPr>
            <p:cNvSpPr/>
            <p:nvPr/>
          </p:nvSpPr>
          <p:spPr>
            <a:xfrm>
              <a:off x="4240675" y="4875750"/>
              <a:ext cx="25" cy="53400"/>
            </a:xfrm>
            <a:custGeom>
              <a:avLst/>
              <a:gdLst/>
              <a:ahLst/>
              <a:cxnLst/>
              <a:rect l="l" t="t" r="r" b="b"/>
              <a:pathLst>
                <a:path w="1" h="2136" fill="none" extrusionOk="0">
                  <a:moveTo>
                    <a:pt x="0" y="0"/>
                  </a:moveTo>
                  <a:lnTo>
                    <a:pt x="0" y="2135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2650;p53">
              <a:extLst>
                <a:ext uri="{FF2B5EF4-FFF2-40B4-BE49-F238E27FC236}">
                  <a16:creationId xmlns:a16="http://schemas.microsoft.com/office/drawing/2014/main" id="{F3A69CB7-4377-CD9C-43D8-54457ED7F739}"/>
                </a:ext>
              </a:extLst>
            </p:cNvPr>
            <p:cNvSpPr/>
            <p:nvPr/>
          </p:nvSpPr>
          <p:spPr>
            <a:xfrm>
              <a:off x="3941275" y="4802350"/>
              <a:ext cx="119275" cy="196000"/>
            </a:xfrm>
            <a:custGeom>
              <a:avLst/>
              <a:gdLst/>
              <a:ahLst/>
              <a:cxnLst/>
              <a:rect l="l" t="t" r="r" b="b"/>
              <a:pathLst>
                <a:path w="4771" h="7840" extrusionOk="0">
                  <a:moveTo>
                    <a:pt x="1702" y="1"/>
                  </a:moveTo>
                  <a:lnTo>
                    <a:pt x="1435" y="201"/>
                  </a:lnTo>
                  <a:cubicBezTo>
                    <a:pt x="968" y="535"/>
                    <a:pt x="501" y="868"/>
                    <a:pt x="1" y="1202"/>
                  </a:cubicBezTo>
                  <a:cubicBezTo>
                    <a:pt x="1235" y="3237"/>
                    <a:pt x="2136" y="5505"/>
                    <a:pt x="2669" y="7840"/>
                  </a:cubicBezTo>
                  <a:lnTo>
                    <a:pt x="4771" y="7840"/>
                  </a:lnTo>
                  <a:cubicBezTo>
                    <a:pt x="4204" y="5071"/>
                    <a:pt x="3170" y="2403"/>
                    <a:pt x="1702" y="1"/>
                  </a:cubicBezTo>
                  <a:close/>
                </a:path>
              </a:pathLst>
            </a:custGeom>
            <a:solidFill>
              <a:srgbClr val="707BE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2651;p53">
              <a:extLst>
                <a:ext uri="{FF2B5EF4-FFF2-40B4-BE49-F238E27FC236}">
                  <a16:creationId xmlns:a16="http://schemas.microsoft.com/office/drawing/2014/main" id="{E073898B-B170-91AF-0211-2C2BABFBDEDA}"/>
                </a:ext>
              </a:extLst>
            </p:cNvPr>
            <p:cNvSpPr/>
            <p:nvPr/>
          </p:nvSpPr>
          <p:spPr>
            <a:xfrm>
              <a:off x="3747825" y="4929125"/>
              <a:ext cx="652975" cy="69150"/>
            </a:xfrm>
            <a:custGeom>
              <a:avLst/>
              <a:gdLst/>
              <a:ahLst/>
              <a:cxnLst/>
              <a:rect l="l" t="t" r="r" b="b"/>
              <a:pathLst>
                <a:path w="26119" h="2766" extrusionOk="0">
                  <a:moveTo>
                    <a:pt x="367" y="0"/>
                  </a:moveTo>
                  <a:cubicBezTo>
                    <a:pt x="100" y="334"/>
                    <a:pt x="0" y="767"/>
                    <a:pt x="33" y="1201"/>
                  </a:cubicBezTo>
                  <a:cubicBezTo>
                    <a:pt x="33" y="1701"/>
                    <a:pt x="100" y="2635"/>
                    <a:pt x="801" y="2735"/>
                  </a:cubicBezTo>
                  <a:cubicBezTo>
                    <a:pt x="1023" y="2758"/>
                    <a:pt x="3710" y="2765"/>
                    <a:pt x="7194" y="2765"/>
                  </a:cubicBezTo>
                  <a:cubicBezTo>
                    <a:pt x="14162" y="2765"/>
                    <a:pt x="24317" y="2735"/>
                    <a:pt x="24317" y="2735"/>
                  </a:cubicBezTo>
                  <a:cubicBezTo>
                    <a:pt x="24317" y="2735"/>
                    <a:pt x="26119" y="2202"/>
                    <a:pt x="26119" y="867"/>
                  </a:cubicBezTo>
                  <a:cubicBezTo>
                    <a:pt x="26119" y="567"/>
                    <a:pt x="26119" y="267"/>
                    <a:pt x="26085" y="0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2652;p53">
              <a:extLst>
                <a:ext uri="{FF2B5EF4-FFF2-40B4-BE49-F238E27FC236}">
                  <a16:creationId xmlns:a16="http://schemas.microsoft.com/office/drawing/2014/main" id="{0B308696-7815-4FED-7583-578356AF7486}"/>
                </a:ext>
              </a:extLst>
            </p:cNvPr>
            <p:cNvSpPr/>
            <p:nvPr/>
          </p:nvSpPr>
          <p:spPr>
            <a:xfrm>
              <a:off x="3729475" y="2567425"/>
              <a:ext cx="678825" cy="2193275"/>
            </a:xfrm>
            <a:custGeom>
              <a:avLst/>
              <a:gdLst/>
              <a:ahLst/>
              <a:cxnLst/>
              <a:rect l="l" t="t" r="r" b="b"/>
              <a:pathLst>
                <a:path w="27153" h="87731" extrusionOk="0">
                  <a:moveTo>
                    <a:pt x="1801" y="1"/>
                  </a:moveTo>
                  <a:lnTo>
                    <a:pt x="1801" y="3803"/>
                  </a:lnTo>
                  <a:cubicBezTo>
                    <a:pt x="1801" y="3803"/>
                    <a:pt x="1435" y="10475"/>
                    <a:pt x="1168" y="13744"/>
                  </a:cubicBezTo>
                  <a:cubicBezTo>
                    <a:pt x="901" y="17013"/>
                    <a:pt x="1535" y="21082"/>
                    <a:pt x="1535" y="21082"/>
                  </a:cubicBezTo>
                  <a:cubicBezTo>
                    <a:pt x="1535" y="21082"/>
                    <a:pt x="0" y="41063"/>
                    <a:pt x="1635" y="47668"/>
                  </a:cubicBezTo>
                  <a:cubicBezTo>
                    <a:pt x="3269" y="54273"/>
                    <a:pt x="4070" y="73520"/>
                    <a:pt x="4070" y="73520"/>
                  </a:cubicBezTo>
                  <a:lnTo>
                    <a:pt x="4437" y="77690"/>
                  </a:lnTo>
                  <a:cubicBezTo>
                    <a:pt x="4437" y="77690"/>
                    <a:pt x="4437" y="79324"/>
                    <a:pt x="3970" y="79324"/>
                  </a:cubicBezTo>
                  <a:cubicBezTo>
                    <a:pt x="3536" y="79324"/>
                    <a:pt x="3236" y="79424"/>
                    <a:pt x="3136" y="80558"/>
                  </a:cubicBezTo>
                  <a:cubicBezTo>
                    <a:pt x="3036" y="81726"/>
                    <a:pt x="3403" y="83294"/>
                    <a:pt x="3870" y="83560"/>
                  </a:cubicBezTo>
                  <a:cubicBezTo>
                    <a:pt x="4303" y="83827"/>
                    <a:pt x="12776" y="86296"/>
                    <a:pt x="12776" y="86296"/>
                  </a:cubicBezTo>
                  <a:cubicBezTo>
                    <a:pt x="12776" y="86296"/>
                    <a:pt x="12576" y="85462"/>
                    <a:pt x="13743" y="85395"/>
                  </a:cubicBezTo>
                  <a:cubicBezTo>
                    <a:pt x="13760" y="85394"/>
                    <a:pt x="13778" y="85394"/>
                    <a:pt x="13798" y="85394"/>
                  </a:cubicBezTo>
                  <a:cubicBezTo>
                    <a:pt x="15242" y="85394"/>
                    <a:pt x="25885" y="87730"/>
                    <a:pt x="25885" y="87730"/>
                  </a:cubicBezTo>
                  <a:cubicBezTo>
                    <a:pt x="26386" y="87163"/>
                    <a:pt x="26686" y="86429"/>
                    <a:pt x="26786" y="85662"/>
                  </a:cubicBezTo>
                  <a:cubicBezTo>
                    <a:pt x="26886" y="84494"/>
                    <a:pt x="25318" y="82126"/>
                    <a:pt x="25318" y="82126"/>
                  </a:cubicBezTo>
                  <a:lnTo>
                    <a:pt x="25151" y="74354"/>
                  </a:lnTo>
                  <a:cubicBezTo>
                    <a:pt x="25151" y="74354"/>
                    <a:pt x="25518" y="62245"/>
                    <a:pt x="24251" y="56174"/>
                  </a:cubicBezTo>
                  <a:cubicBezTo>
                    <a:pt x="22983" y="50103"/>
                    <a:pt x="22883" y="43498"/>
                    <a:pt x="23150" y="36794"/>
                  </a:cubicBezTo>
                  <a:cubicBezTo>
                    <a:pt x="23417" y="30122"/>
                    <a:pt x="24785" y="21883"/>
                    <a:pt x="25418" y="20515"/>
                  </a:cubicBezTo>
                  <a:cubicBezTo>
                    <a:pt x="26052" y="19181"/>
                    <a:pt x="27153" y="12476"/>
                    <a:pt x="26786" y="8206"/>
                  </a:cubicBezTo>
                  <a:cubicBezTo>
                    <a:pt x="26419" y="3970"/>
                    <a:pt x="26052" y="2169"/>
                    <a:pt x="26052" y="2169"/>
                  </a:cubicBezTo>
                  <a:lnTo>
                    <a:pt x="26052" y="1301"/>
                  </a:lnTo>
                  <a:cubicBezTo>
                    <a:pt x="26052" y="801"/>
                    <a:pt x="1801" y="1"/>
                    <a:pt x="1801" y="1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2653;p53">
              <a:extLst>
                <a:ext uri="{FF2B5EF4-FFF2-40B4-BE49-F238E27FC236}">
                  <a16:creationId xmlns:a16="http://schemas.microsoft.com/office/drawing/2014/main" id="{C52FBD81-26F8-00A3-FC24-78B0590A1152}"/>
                </a:ext>
              </a:extLst>
            </p:cNvPr>
            <p:cNvSpPr/>
            <p:nvPr/>
          </p:nvSpPr>
          <p:spPr>
            <a:xfrm>
              <a:off x="3774500" y="2567425"/>
              <a:ext cx="187650" cy="92600"/>
            </a:xfrm>
            <a:custGeom>
              <a:avLst/>
              <a:gdLst/>
              <a:ahLst/>
              <a:cxnLst/>
              <a:rect l="l" t="t" r="r" b="b"/>
              <a:pathLst>
                <a:path w="7506" h="3704" extrusionOk="0">
                  <a:moveTo>
                    <a:pt x="0" y="1"/>
                  </a:moveTo>
                  <a:lnTo>
                    <a:pt x="0" y="3603"/>
                  </a:lnTo>
                  <a:lnTo>
                    <a:pt x="7506" y="3703"/>
                  </a:lnTo>
                  <a:lnTo>
                    <a:pt x="7506" y="267"/>
                  </a:lnTo>
                  <a:cubicBezTo>
                    <a:pt x="3336" y="10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A1A1A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2654;p53">
              <a:extLst>
                <a:ext uri="{FF2B5EF4-FFF2-40B4-BE49-F238E27FC236}">
                  <a16:creationId xmlns:a16="http://schemas.microsoft.com/office/drawing/2014/main" id="{1ED83155-E5C1-D2F6-F0F6-139D5B35BF37}"/>
                </a:ext>
              </a:extLst>
            </p:cNvPr>
            <p:cNvSpPr/>
            <p:nvPr/>
          </p:nvSpPr>
          <p:spPr>
            <a:xfrm>
              <a:off x="4219825" y="2585775"/>
              <a:ext cx="166800" cy="77575"/>
            </a:xfrm>
            <a:custGeom>
              <a:avLst/>
              <a:gdLst/>
              <a:ahLst/>
              <a:cxnLst/>
              <a:rect l="l" t="t" r="r" b="b"/>
              <a:pathLst>
                <a:path w="6672" h="3103" extrusionOk="0">
                  <a:moveTo>
                    <a:pt x="0" y="0"/>
                  </a:moveTo>
                  <a:lnTo>
                    <a:pt x="0" y="3036"/>
                  </a:lnTo>
                  <a:lnTo>
                    <a:pt x="6672" y="3103"/>
                  </a:lnTo>
                  <a:cubicBezTo>
                    <a:pt x="6538" y="1968"/>
                    <a:pt x="6405" y="1435"/>
                    <a:pt x="6405" y="1435"/>
                  </a:cubicBezTo>
                  <a:lnTo>
                    <a:pt x="6405" y="567"/>
                  </a:lnTo>
                  <a:cubicBezTo>
                    <a:pt x="6405" y="401"/>
                    <a:pt x="3669" y="201"/>
                    <a:pt x="0" y="0"/>
                  </a:cubicBezTo>
                  <a:close/>
                </a:path>
              </a:pathLst>
            </a:custGeom>
            <a:solidFill>
              <a:srgbClr val="A1A1A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2655;p53">
              <a:extLst>
                <a:ext uri="{FF2B5EF4-FFF2-40B4-BE49-F238E27FC236}">
                  <a16:creationId xmlns:a16="http://schemas.microsoft.com/office/drawing/2014/main" id="{9917D6A5-4776-34D8-C834-A9F7A55EAC6C}"/>
                </a:ext>
              </a:extLst>
            </p:cNvPr>
            <p:cNvSpPr/>
            <p:nvPr/>
          </p:nvSpPr>
          <p:spPr>
            <a:xfrm>
              <a:off x="4005500" y="2575775"/>
              <a:ext cx="185150" cy="85900"/>
            </a:xfrm>
            <a:custGeom>
              <a:avLst/>
              <a:gdLst/>
              <a:ahLst/>
              <a:cxnLst/>
              <a:rect l="l" t="t" r="r" b="b"/>
              <a:pathLst>
                <a:path w="7406" h="3436" extrusionOk="0">
                  <a:moveTo>
                    <a:pt x="0" y="0"/>
                  </a:moveTo>
                  <a:lnTo>
                    <a:pt x="0" y="3369"/>
                  </a:lnTo>
                  <a:lnTo>
                    <a:pt x="7406" y="3436"/>
                  </a:lnTo>
                  <a:lnTo>
                    <a:pt x="7406" y="334"/>
                  </a:lnTo>
                  <a:cubicBezTo>
                    <a:pt x="5071" y="200"/>
                    <a:pt x="2435" y="100"/>
                    <a:pt x="0" y="0"/>
                  </a:cubicBezTo>
                  <a:close/>
                </a:path>
              </a:pathLst>
            </a:custGeom>
            <a:solidFill>
              <a:srgbClr val="A1A1A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2656;p53">
              <a:extLst>
                <a:ext uri="{FF2B5EF4-FFF2-40B4-BE49-F238E27FC236}">
                  <a16:creationId xmlns:a16="http://schemas.microsoft.com/office/drawing/2014/main" id="{B00A2AA6-C4CB-C35C-A9E7-B4594AA01EC5}"/>
                </a:ext>
              </a:extLst>
            </p:cNvPr>
            <p:cNvSpPr/>
            <p:nvPr/>
          </p:nvSpPr>
          <p:spPr>
            <a:xfrm>
              <a:off x="3797025" y="2594100"/>
              <a:ext cx="95075" cy="59250"/>
            </a:xfrm>
            <a:custGeom>
              <a:avLst/>
              <a:gdLst/>
              <a:ahLst/>
              <a:cxnLst/>
              <a:rect l="l" t="t" r="r" b="b"/>
              <a:pathLst>
                <a:path w="3803" h="2370" extrusionOk="0">
                  <a:moveTo>
                    <a:pt x="0" y="1"/>
                  </a:moveTo>
                  <a:lnTo>
                    <a:pt x="0" y="2369"/>
                  </a:lnTo>
                  <a:lnTo>
                    <a:pt x="3803" y="2369"/>
                  </a:lnTo>
                  <a:lnTo>
                    <a:pt x="3803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2657;p53">
              <a:extLst>
                <a:ext uri="{FF2B5EF4-FFF2-40B4-BE49-F238E27FC236}">
                  <a16:creationId xmlns:a16="http://schemas.microsoft.com/office/drawing/2014/main" id="{344B1E66-2292-FC87-F2AF-045DBDE71D9C}"/>
                </a:ext>
              </a:extLst>
            </p:cNvPr>
            <p:cNvSpPr/>
            <p:nvPr/>
          </p:nvSpPr>
          <p:spPr>
            <a:xfrm>
              <a:off x="4023000" y="4512150"/>
              <a:ext cx="65925" cy="155975"/>
            </a:xfrm>
            <a:custGeom>
              <a:avLst/>
              <a:gdLst/>
              <a:ahLst/>
              <a:cxnLst/>
              <a:rect l="l" t="t" r="r" b="b"/>
              <a:pathLst>
                <a:path w="2637" h="6239" fill="none" extrusionOk="0">
                  <a:moveTo>
                    <a:pt x="2136" y="1"/>
                  </a:moveTo>
                  <a:lnTo>
                    <a:pt x="2636" y="2903"/>
                  </a:lnTo>
                  <a:lnTo>
                    <a:pt x="1" y="3069"/>
                  </a:lnTo>
                  <a:lnTo>
                    <a:pt x="1469" y="6238"/>
                  </a:lnTo>
                </a:path>
              </a:pathLst>
            </a:custGeom>
            <a:noFill/>
            <a:ln w="10850" cap="rnd" cmpd="sng">
              <a:solidFill>
                <a:srgbClr val="A6A6A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2658;p53">
              <a:extLst>
                <a:ext uri="{FF2B5EF4-FFF2-40B4-BE49-F238E27FC236}">
                  <a16:creationId xmlns:a16="http://schemas.microsoft.com/office/drawing/2014/main" id="{9D1D261F-4523-38AB-DF97-667D44E93994}"/>
                </a:ext>
              </a:extLst>
            </p:cNvPr>
            <p:cNvSpPr/>
            <p:nvPr/>
          </p:nvSpPr>
          <p:spPr>
            <a:xfrm>
              <a:off x="3888750" y="3404700"/>
              <a:ext cx="172650" cy="1019075"/>
            </a:xfrm>
            <a:custGeom>
              <a:avLst/>
              <a:gdLst/>
              <a:ahLst/>
              <a:cxnLst/>
              <a:rect l="l" t="t" r="r" b="b"/>
              <a:pathLst>
                <a:path w="6906" h="40763" fill="none" extrusionOk="0">
                  <a:moveTo>
                    <a:pt x="0" y="0"/>
                  </a:moveTo>
                  <a:cubicBezTo>
                    <a:pt x="401" y="7272"/>
                    <a:pt x="1001" y="16579"/>
                    <a:pt x="1501" y="18614"/>
                  </a:cubicBezTo>
                  <a:cubicBezTo>
                    <a:pt x="2335" y="22049"/>
                    <a:pt x="6905" y="40763"/>
                    <a:pt x="6905" y="40763"/>
                  </a:cubicBezTo>
                </a:path>
              </a:pathLst>
            </a:custGeom>
            <a:noFill/>
            <a:ln w="10850" cap="rnd" cmpd="sng">
              <a:solidFill>
                <a:srgbClr val="A6A6A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2659;p53">
              <a:extLst>
                <a:ext uri="{FF2B5EF4-FFF2-40B4-BE49-F238E27FC236}">
                  <a16:creationId xmlns:a16="http://schemas.microsoft.com/office/drawing/2014/main" id="{A9F93DE7-E84F-6AD7-8F50-87A66A37D1CA}"/>
                </a:ext>
              </a:extLst>
            </p:cNvPr>
            <p:cNvSpPr/>
            <p:nvPr/>
          </p:nvSpPr>
          <p:spPr>
            <a:xfrm>
              <a:off x="3837875" y="3044425"/>
              <a:ext cx="47550" cy="299425"/>
            </a:xfrm>
            <a:custGeom>
              <a:avLst/>
              <a:gdLst/>
              <a:ahLst/>
              <a:cxnLst/>
              <a:rect l="l" t="t" r="r" b="b"/>
              <a:pathLst>
                <a:path w="1902" h="11977" fill="none" extrusionOk="0">
                  <a:moveTo>
                    <a:pt x="1" y="1"/>
                  </a:moveTo>
                  <a:lnTo>
                    <a:pt x="1535" y="5238"/>
                  </a:lnTo>
                  <a:cubicBezTo>
                    <a:pt x="1535" y="5238"/>
                    <a:pt x="1668" y="8107"/>
                    <a:pt x="1902" y="11976"/>
                  </a:cubicBezTo>
                </a:path>
              </a:pathLst>
            </a:custGeom>
            <a:noFill/>
            <a:ln w="10850" cap="rnd" cmpd="sng">
              <a:solidFill>
                <a:srgbClr val="A6A6A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2660;p53">
              <a:extLst>
                <a:ext uri="{FF2B5EF4-FFF2-40B4-BE49-F238E27FC236}">
                  <a16:creationId xmlns:a16="http://schemas.microsoft.com/office/drawing/2014/main" id="{9F847DBD-CAC3-EC25-8DE5-4B6DFDB4BE9A}"/>
                </a:ext>
              </a:extLst>
            </p:cNvPr>
            <p:cNvSpPr/>
            <p:nvPr/>
          </p:nvSpPr>
          <p:spPr>
            <a:xfrm>
              <a:off x="3732800" y="1362400"/>
              <a:ext cx="760575" cy="1239100"/>
            </a:xfrm>
            <a:custGeom>
              <a:avLst/>
              <a:gdLst/>
              <a:ahLst/>
              <a:cxnLst/>
              <a:rect l="l" t="t" r="r" b="b"/>
              <a:pathLst>
                <a:path w="30423" h="49564" extrusionOk="0">
                  <a:moveTo>
                    <a:pt x="21416" y="0"/>
                  </a:moveTo>
                  <a:lnTo>
                    <a:pt x="6572" y="9674"/>
                  </a:lnTo>
                  <a:cubicBezTo>
                    <a:pt x="6572" y="9674"/>
                    <a:pt x="434" y="19081"/>
                    <a:pt x="501" y="22116"/>
                  </a:cubicBezTo>
                  <a:cubicBezTo>
                    <a:pt x="601" y="25152"/>
                    <a:pt x="601" y="29755"/>
                    <a:pt x="601" y="29755"/>
                  </a:cubicBezTo>
                  <a:cubicBezTo>
                    <a:pt x="601" y="29755"/>
                    <a:pt x="901" y="44265"/>
                    <a:pt x="668" y="45333"/>
                  </a:cubicBezTo>
                  <a:cubicBezTo>
                    <a:pt x="434" y="46367"/>
                    <a:pt x="1" y="48268"/>
                    <a:pt x="334" y="48435"/>
                  </a:cubicBezTo>
                  <a:cubicBezTo>
                    <a:pt x="668" y="48602"/>
                    <a:pt x="6005" y="48935"/>
                    <a:pt x="7139" y="49102"/>
                  </a:cubicBezTo>
                  <a:cubicBezTo>
                    <a:pt x="8091" y="49211"/>
                    <a:pt x="18933" y="49564"/>
                    <a:pt x="23754" y="49564"/>
                  </a:cubicBezTo>
                  <a:cubicBezTo>
                    <a:pt x="24846" y="49564"/>
                    <a:pt x="25630" y="49546"/>
                    <a:pt x="25919" y="49502"/>
                  </a:cubicBezTo>
                  <a:cubicBezTo>
                    <a:pt x="27454" y="49269"/>
                    <a:pt x="27720" y="47134"/>
                    <a:pt x="27720" y="46567"/>
                  </a:cubicBezTo>
                  <a:cubicBezTo>
                    <a:pt x="27720" y="45967"/>
                    <a:pt x="30422" y="19114"/>
                    <a:pt x="30422" y="12209"/>
                  </a:cubicBezTo>
                  <a:cubicBezTo>
                    <a:pt x="30422" y="5338"/>
                    <a:pt x="29255" y="4170"/>
                    <a:pt x="27454" y="2936"/>
                  </a:cubicBezTo>
                  <a:cubicBezTo>
                    <a:pt x="25652" y="1735"/>
                    <a:pt x="21416" y="0"/>
                    <a:pt x="21416" y="0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2661;p53">
              <a:extLst>
                <a:ext uri="{FF2B5EF4-FFF2-40B4-BE49-F238E27FC236}">
                  <a16:creationId xmlns:a16="http://schemas.microsoft.com/office/drawing/2014/main" id="{F522ADFF-58EB-2FA2-68A9-3371E4DB146D}"/>
                </a:ext>
              </a:extLst>
            </p:cNvPr>
            <p:cNvSpPr/>
            <p:nvPr/>
          </p:nvSpPr>
          <p:spPr>
            <a:xfrm>
              <a:off x="4173950" y="1447300"/>
              <a:ext cx="384475" cy="822450"/>
            </a:xfrm>
            <a:custGeom>
              <a:avLst/>
              <a:gdLst/>
              <a:ahLst/>
              <a:cxnLst/>
              <a:rect l="l" t="t" r="r" b="b"/>
              <a:pathLst>
                <a:path w="15379" h="32898" extrusionOk="0">
                  <a:moveTo>
                    <a:pt x="9279" y="1"/>
                  </a:moveTo>
                  <a:cubicBezTo>
                    <a:pt x="9115" y="1"/>
                    <a:pt x="8947" y="13"/>
                    <a:pt x="8773" y="40"/>
                  </a:cubicBezTo>
                  <a:lnTo>
                    <a:pt x="4671" y="6411"/>
                  </a:lnTo>
                  <a:cubicBezTo>
                    <a:pt x="4671" y="6411"/>
                    <a:pt x="401" y="10881"/>
                    <a:pt x="201" y="15852"/>
                  </a:cubicBezTo>
                  <a:cubicBezTo>
                    <a:pt x="1" y="20822"/>
                    <a:pt x="1368" y="32664"/>
                    <a:pt x="1368" y="32664"/>
                  </a:cubicBezTo>
                  <a:cubicBezTo>
                    <a:pt x="1368" y="32664"/>
                    <a:pt x="6197" y="31196"/>
                    <a:pt x="8864" y="31196"/>
                  </a:cubicBezTo>
                  <a:cubicBezTo>
                    <a:pt x="9179" y="31196"/>
                    <a:pt x="9464" y="31217"/>
                    <a:pt x="9707" y="31263"/>
                  </a:cubicBezTo>
                  <a:cubicBezTo>
                    <a:pt x="11275" y="31596"/>
                    <a:pt x="12843" y="32163"/>
                    <a:pt x="14277" y="32897"/>
                  </a:cubicBezTo>
                  <a:cubicBezTo>
                    <a:pt x="14277" y="32897"/>
                    <a:pt x="15378" y="27860"/>
                    <a:pt x="14578" y="19588"/>
                  </a:cubicBezTo>
                  <a:cubicBezTo>
                    <a:pt x="13810" y="11282"/>
                    <a:pt x="14177" y="6011"/>
                    <a:pt x="13510" y="4210"/>
                  </a:cubicBezTo>
                  <a:cubicBezTo>
                    <a:pt x="12888" y="2498"/>
                    <a:pt x="11568" y="1"/>
                    <a:pt x="92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2662;p53">
              <a:extLst>
                <a:ext uri="{FF2B5EF4-FFF2-40B4-BE49-F238E27FC236}">
                  <a16:creationId xmlns:a16="http://schemas.microsoft.com/office/drawing/2014/main" id="{8708DF39-F61E-8B0B-51D1-95B35E3E7BCA}"/>
                </a:ext>
              </a:extLst>
            </p:cNvPr>
            <p:cNvSpPr/>
            <p:nvPr/>
          </p:nvSpPr>
          <p:spPr>
            <a:xfrm>
              <a:off x="4173950" y="1438275"/>
              <a:ext cx="384475" cy="831475"/>
            </a:xfrm>
            <a:custGeom>
              <a:avLst/>
              <a:gdLst/>
              <a:ahLst/>
              <a:cxnLst/>
              <a:rect l="l" t="t" r="r" b="b"/>
              <a:pathLst>
                <a:path w="15379" h="33259" fill="none" extrusionOk="0">
                  <a:moveTo>
                    <a:pt x="4671" y="6772"/>
                  </a:moveTo>
                  <a:cubicBezTo>
                    <a:pt x="4671" y="6772"/>
                    <a:pt x="401" y="11242"/>
                    <a:pt x="201" y="16213"/>
                  </a:cubicBezTo>
                  <a:cubicBezTo>
                    <a:pt x="1" y="21183"/>
                    <a:pt x="1368" y="33025"/>
                    <a:pt x="1368" y="33025"/>
                  </a:cubicBezTo>
                  <a:cubicBezTo>
                    <a:pt x="1368" y="33025"/>
                    <a:pt x="7406" y="31190"/>
                    <a:pt x="9707" y="31624"/>
                  </a:cubicBezTo>
                  <a:cubicBezTo>
                    <a:pt x="11275" y="31957"/>
                    <a:pt x="12843" y="32524"/>
                    <a:pt x="14277" y="33258"/>
                  </a:cubicBezTo>
                  <a:cubicBezTo>
                    <a:pt x="14277" y="33258"/>
                    <a:pt x="15378" y="28221"/>
                    <a:pt x="14578" y="19949"/>
                  </a:cubicBezTo>
                  <a:cubicBezTo>
                    <a:pt x="13810" y="11643"/>
                    <a:pt x="14177" y="6372"/>
                    <a:pt x="13510" y="4571"/>
                  </a:cubicBezTo>
                  <a:cubicBezTo>
                    <a:pt x="12843" y="2736"/>
                    <a:pt x="11375" y="1"/>
                    <a:pt x="8773" y="401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2663;p53">
              <a:extLst>
                <a:ext uri="{FF2B5EF4-FFF2-40B4-BE49-F238E27FC236}">
                  <a16:creationId xmlns:a16="http://schemas.microsoft.com/office/drawing/2014/main" id="{3E940B26-99E1-0752-FBBB-FCF7F92C114B}"/>
                </a:ext>
              </a:extLst>
            </p:cNvPr>
            <p:cNvSpPr/>
            <p:nvPr/>
          </p:nvSpPr>
          <p:spPr>
            <a:xfrm>
              <a:off x="3880400" y="1510000"/>
              <a:ext cx="90925" cy="100100"/>
            </a:xfrm>
            <a:custGeom>
              <a:avLst/>
              <a:gdLst/>
              <a:ahLst/>
              <a:cxnLst/>
              <a:rect l="l" t="t" r="r" b="b"/>
              <a:pathLst>
                <a:path w="3637" h="4004" extrusionOk="0">
                  <a:moveTo>
                    <a:pt x="2669" y="1"/>
                  </a:moveTo>
                  <a:lnTo>
                    <a:pt x="1" y="1802"/>
                  </a:lnTo>
                  <a:lnTo>
                    <a:pt x="3136" y="4003"/>
                  </a:lnTo>
                  <a:lnTo>
                    <a:pt x="3637" y="2836"/>
                  </a:lnTo>
                  <a:lnTo>
                    <a:pt x="2669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2664;p53">
              <a:extLst>
                <a:ext uri="{FF2B5EF4-FFF2-40B4-BE49-F238E27FC236}">
                  <a16:creationId xmlns:a16="http://schemas.microsoft.com/office/drawing/2014/main" id="{1B9B4165-C6AE-C5BD-1166-1F3586531681}"/>
                </a:ext>
              </a:extLst>
            </p:cNvPr>
            <p:cNvSpPr/>
            <p:nvPr/>
          </p:nvSpPr>
          <p:spPr>
            <a:xfrm>
              <a:off x="3856225" y="1555025"/>
              <a:ext cx="80075" cy="116775"/>
            </a:xfrm>
            <a:custGeom>
              <a:avLst/>
              <a:gdLst/>
              <a:ahLst/>
              <a:cxnLst/>
              <a:rect l="l" t="t" r="r" b="b"/>
              <a:pathLst>
                <a:path w="3203" h="4671" extrusionOk="0">
                  <a:moveTo>
                    <a:pt x="968" y="1"/>
                  </a:moveTo>
                  <a:lnTo>
                    <a:pt x="0" y="4671"/>
                  </a:lnTo>
                  <a:lnTo>
                    <a:pt x="3203" y="1735"/>
                  </a:lnTo>
                  <a:lnTo>
                    <a:pt x="968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2665;p53">
              <a:extLst>
                <a:ext uri="{FF2B5EF4-FFF2-40B4-BE49-F238E27FC236}">
                  <a16:creationId xmlns:a16="http://schemas.microsoft.com/office/drawing/2014/main" id="{38F48739-2588-AB8E-65DE-5321CF6C8690}"/>
                </a:ext>
              </a:extLst>
            </p:cNvPr>
            <p:cNvSpPr/>
            <p:nvPr/>
          </p:nvSpPr>
          <p:spPr>
            <a:xfrm>
              <a:off x="3767825" y="1571725"/>
              <a:ext cx="262725" cy="984875"/>
            </a:xfrm>
            <a:custGeom>
              <a:avLst/>
              <a:gdLst/>
              <a:ahLst/>
              <a:cxnLst/>
              <a:rect l="l" t="t" r="r" b="b"/>
              <a:pathLst>
                <a:path w="10509" h="39395" extrusionOk="0">
                  <a:moveTo>
                    <a:pt x="9274" y="0"/>
                  </a:moveTo>
                  <a:cubicBezTo>
                    <a:pt x="9274" y="0"/>
                    <a:pt x="6805" y="634"/>
                    <a:pt x="6072" y="1534"/>
                  </a:cubicBezTo>
                  <a:cubicBezTo>
                    <a:pt x="5338" y="2435"/>
                    <a:pt x="4671" y="3503"/>
                    <a:pt x="4771" y="4670"/>
                  </a:cubicBezTo>
                  <a:cubicBezTo>
                    <a:pt x="4837" y="5804"/>
                    <a:pt x="4837" y="6305"/>
                    <a:pt x="4937" y="6872"/>
                  </a:cubicBezTo>
                  <a:cubicBezTo>
                    <a:pt x="5004" y="7439"/>
                    <a:pt x="1568" y="16378"/>
                    <a:pt x="1235" y="22349"/>
                  </a:cubicBezTo>
                  <a:cubicBezTo>
                    <a:pt x="901" y="28354"/>
                    <a:pt x="1" y="36126"/>
                    <a:pt x="1" y="36126"/>
                  </a:cubicBezTo>
                  <a:lnTo>
                    <a:pt x="1335" y="39395"/>
                  </a:lnTo>
                  <a:lnTo>
                    <a:pt x="4937" y="34358"/>
                  </a:lnTo>
                  <a:cubicBezTo>
                    <a:pt x="4937" y="34358"/>
                    <a:pt x="3270" y="23450"/>
                    <a:pt x="4604" y="15811"/>
                  </a:cubicBezTo>
                  <a:cubicBezTo>
                    <a:pt x="5905" y="8206"/>
                    <a:pt x="6572" y="6905"/>
                    <a:pt x="6572" y="6905"/>
                  </a:cubicBezTo>
                  <a:cubicBezTo>
                    <a:pt x="7373" y="6305"/>
                    <a:pt x="8006" y="5571"/>
                    <a:pt x="8440" y="4670"/>
                  </a:cubicBezTo>
                  <a:cubicBezTo>
                    <a:pt x="9040" y="3569"/>
                    <a:pt x="9708" y="2535"/>
                    <a:pt x="10508" y="1568"/>
                  </a:cubicBezTo>
                  <a:lnTo>
                    <a:pt x="9274" y="0"/>
                  </a:lnTo>
                  <a:close/>
                </a:path>
              </a:pathLst>
            </a:custGeom>
            <a:solidFill>
              <a:srgbClr val="707BE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2666;p53">
              <a:extLst>
                <a:ext uri="{FF2B5EF4-FFF2-40B4-BE49-F238E27FC236}">
                  <a16:creationId xmlns:a16="http://schemas.microsoft.com/office/drawing/2014/main" id="{742C057F-96CD-78F6-DC56-EC4F3889EBB4}"/>
                </a:ext>
              </a:extLst>
            </p:cNvPr>
            <p:cNvSpPr/>
            <p:nvPr/>
          </p:nvSpPr>
          <p:spPr>
            <a:xfrm>
              <a:off x="3645075" y="716800"/>
              <a:ext cx="423825" cy="265550"/>
            </a:xfrm>
            <a:custGeom>
              <a:avLst/>
              <a:gdLst/>
              <a:ahLst/>
              <a:cxnLst/>
              <a:rect l="l" t="t" r="r" b="b"/>
              <a:pathLst>
                <a:path w="16953" h="10622" extrusionOk="0">
                  <a:moveTo>
                    <a:pt x="11012" y="1"/>
                  </a:moveTo>
                  <a:cubicBezTo>
                    <a:pt x="9576" y="1"/>
                    <a:pt x="8446" y="400"/>
                    <a:pt x="6745" y="1340"/>
                  </a:cubicBezTo>
                  <a:cubicBezTo>
                    <a:pt x="4751" y="2442"/>
                    <a:pt x="4429" y="3028"/>
                    <a:pt x="4382" y="3228"/>
                  </a:cubicBezTo>
                  <a:lnTo>
                    <a:pt x="4382" y="3228"/>
                  </a:lnTo>
                  <a:cubicBezTo>
                    <a:pt x="4390" y="2993"/>
                    <a:pt x="4366" y="2322"/>
                    <a:pt x="3805" y="2322"/>
                  </a:cubicBezTo>
                  <a:cubicBezTo>
                    <a:pt x="3558" y="2322"/>
                    <a:pt x="3207" y="2452"/>
                    <a:pt x="2709" y="2808"/>
                  </a:cubicBezTo>
                  <a:cubicBezTo>
                    <a:pt x="874" y="4142"/>
                    <a:pt x="1708" y="6544"/>
                    <a:pt x="1708" y="6544"/>
                  </a:cubicBezTo>
                  <a:cubicBezTo>
                    <a:pt x="1708" y="6544"/>
                    <a:pt x="1375" y="6310"/>
                    <a:pt x="941" y="5977"/>
                  </a:cubicBezTo>
                  <a:cubicBezTo>
                    <a:pt x="866" y="5925"/>
                    <a:pt x="785" y="5898"/>
                    <a:pt x="706" y="5898"/>
                  </a:cubicBezTo>
                  <a:cubicBezTo>
                    <a:pt x="329" y="5898"/>
                    <a:pt x="1" y="6511"/>
                    <a:pt x="608" y="7945"/>
                  </a:cubicBezTo>
                  <a:cubicBezTo>
                    <a:pt x="1320" y="9556"/>
                    <a:pt x="2378" y="9613"/>
                    <a:pt x="2525" y="9613"/>
                  </a:cubicBezTo>
                  <a:cubicBezTo>
                    <a:pt x="2536" y="9613"/>
                    <a:pt x="2542" y="9613"/>
                    <a:pt x="2542" y="9613"/>
                  </a:cubicBezTo>
                  <a:cubicBezTo>
                    <a:pt x="2542" y="9613"/>
                    <a:pt x="3911" y="10621"/>
                    <a:pt x="5365" y="10621"/>
                  </a:cubicBezTo>
                  <a:cubicBezTo>
                    <a:pt x="5625" y="10621"/>
                    <a:pt x="5887" y="10589"/>
                    <a:pt x="6145" y="10513"/>
                  </a:cubicBezTo>
                  <a:cubicBezTo>
                    <a:pt x="7613" y="10080"/>
                    <a:pt x="8913" y="9112"/>
                    <a:pt x="9781" y="7845"/>
                  </a:cubicBezTo>
                  <a:cubicBezTo>
                    <a:pt x="10548" y="6744"/>
                    <a:pt x="10982" y="5310"/>
                    <a:pt x="12516" y="3275"/>
                  </a:cubicBezTo>
                  <a:cubicBezTo>
                    <a:pt x="13425" y="2070"/>
                    <a:pt x="14813" y="1824"/>
                    <a:pt x="15794" y="1824"/>
                  </a:cubicBezTo>
                  <a:cubicBezTo>
                    <a:pt x="16470" y="1824"/>
                    <a:pt x="16953" y="1941"/>
                    <a:pt x="16953" y="1941"/>
                  </a:cubicBezTo>
                  <a:cubicBezTo>
                    <a:pt x="16953" y="1941"/>
                    <a:pt x="16385" y="773"/>
                    <a:pt x="13450" y="273"/>
                  </a:cubicBezTo>
                  <a:cubicBezTo>
                    <a:pt x="12495" y="97"/>
                    <a:pt x="11717" y="1"/>
                    <a:pt x="11012" y="1"/>
                  </a:cubicBezTo>
                  <a:close/>
                </a:path>
              </a:pathLst>
            </a:custGeom>
            <a:solidFill>
              <a:schemeClr val="dk1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2667;p53">
              <a:extLst>
                <a:ext uri="{FF2B5EF4-FFF2-40B4-BE49-F238E27FC236}">
                  <a16:creationId xmlns:a16="http://schemas.microsoft.com/office/drawing/2014/main" id="{1F86105B-BA43-C84D-54E3-8D12C74D64FE}"/>
                </a:ext>
              </a:extLst>
            </p:cNvPr>
            <p:cNvSpPr/>
            <p:nvPr/>
          </p:nvSpPr>
          <p:spPr>
            <a:xfrm>
              <a:off x="3708625" y="750725"/>
              <a:ext cx="517050" cy="831875"/>
            </a:xfrm>
            <a:custGeom>
              <a:avLst/>
              <a:gdLst/>
              <a:ahLst/>
              <a:cxnLst/>
              <a:rect l="l" t="t" r="r" b="b"/>
              <a:pathLst>
                <a:path w="20682" h="33275" extrusionOk="0">
                  <a:moveTo>
                    <a:pt x="12897" y="0"/>
                  </a:moveTo>
                  <a:cubicBezTo>
                    <a:pt x="11480" y="0"/>
                    <a:pt x="10081" y="521"/>
                    <a:pt x="8873" y="1351"/>
                  </a:cubicBezTo>
                  <a:cubicBezTo>
                    <a:pt x="6705" y="2819"/>
                    <a:pt x="5571" y="7388"/>
                    <a:pt x="5571" y="7388"/>
                  </a:cubicBezTo>
                  <a:lnTo>
                    <a:pt x="3169" y="8890"/>
                  </a:lnTo>
                  <a:lnTo>
                    <a:pt x="0" y="8256"/>
                  </a:lnTo>
                  <a:lnTo>
                    <a:pt x="0" y="8256"/>
                  </a:lnTo>
                  <a:cubicBezTo>
                    <a:pt x="0" y="8256"/>
                    <a:pt x="367" y="15995"/>
                    <a:pt x="1134" y="17896"/>
                  </a:cubicBezTo>
                  <a:cubicBezTo>
                    <a:pt x="1701" y="19197"/>
                    <a:pt x="2469" y="20398"/>
                    <a:pt x="3403" y="21465"/>
                  </a:cubicBezTo>
                  <a:cubicBezTo>
                    <a:pt x="3403" y="21465"/>
                    <a:pt x="4637" y="25768"/>
                    <a:pt x="5638" y="26369"/>
                  </a:cubicBezTo>
                  <a:cubicBezTo>
                    <a:pt x="5985" y="26565"/>
                    <a:pt x="6412" y="26630"/>
                    <a:pt x="6823" y="26630"/>
                  </a:cubicBezTo>
                  <a:cubicBezTo>
                    <a:pt x="7595" y="26630"/>
                    <a:pt x="8306" y="26402"/>
                    <a:pt x="8306" y="26402"/>
                  </a:cubicBezTo>
                  <a:cubicBezTo>
                    <a:pt x="8306" y="26402"/>
                    <a:pt x="10341" y="33207"/>
                    <a:pt x="10708" y="33274"/>
                  </a:cubicBezTo>
                  <a:cubicBezTo>
                    <a:pt x="10709" y="33274"/>
                    <a:pt x="10711" y="33274"/>
                    <a:pt x="10712" y="33274"/>
                  </a:cubicBezTo>
                  <a:cubicBezTo>
                    <a:pt x="11173" y="33274"/>
                    <a:pt x="20682" y="23567"/>
                    <a:pt x="20682" y="23567"/>
                  </a:cubicBezTo>
                  <a:cubicBezTo>
                    <a:pt x="20682" y="23567"/>
                    <a:pt x="19147" y="19497"/>
                    <a:pt x="19147" y="19297"/>
                  </a:cubicBezTo>
                  <a:cubicBezTo>
                    <a:pt x="19147" y="19130"/>
                    <a:pt x="20181" y="12192"/>
                    <a:pt x="19848" y="9457"/>
                  </a:cubicBezTo>
                  <a:cubicBezTo>
                    <a:pt x="19548" y="6721"/>
                    <a:pt x="18447" y="2685"/>
                    <a:pt x="16112" y="1017"/>
                  </a:cubicBezTo>
                  <a:cubicBezTo>
                    <a:pt x="15083" y="307"/>
                    <a:pt x="13985" y="0"/>
                    <a:pt x="12897" y="0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2668;p53">
              <a:extLst>
                <a:ext uri="{FF2B5EF4-FFF2-40B4-BE49-F238E27FC236}">
                  <a16:creationId xmlns:a16="http://schemas.microsoft.com/office/drawing/2014/main" id="{A08D17B7-CB7C-C370-1074-BA89851B84C6}"/>
                </a:ext>
              </a:extLst>
            </p:cNvPr>
            <p:cNvSpPr/>
            <p:nvPr/>
          </p:nvSpPr>
          <p:spPr>
            <a:xfrm>
              <a:off x="3847875" y="750725"/>
              <a:ext cx="377800" cy="830200"/>
            </a:xfrm>
            <a:custGeom>
              <a:avLst/>
              <a:gdLst/>
              <a:ahLst/>
              <a:cxnLst/>
              <a:rect l="l" t="t" r="r" b="b"/>
              <a:pathLst>
                <a:path w="15112" h="33208" extrusionOk="0">
                  <a:moveTo>
                    <a:pt x="7327" y="0"/>
                  </a:moveTo>
                  <a:cubicBezTo>
                    <a:pt x="5910" y="0"/>
                    <a:pt x="4511" y="521"/>
                    <a:pt x="3303" y="1351"/>
                  </a:cubicBezTo>
                  <a:cubicBezTo>
                    <a:pt x="1135" y="2785"/>
                    <a:pt x="1" y="7388"/>
                    <a:pt x="1" y="7388"/>
                  </a:cubicBezTo>
                  <a:cubicBezTo>
                    <a:pt x="1" y="7388"/>
                    <a:pt x="868" y="5921"/>
                    <a:pt x="4871" y="5654"/>
                  </a:cubicBezTo>
                  <a:cubicBezTo>
                    <a:pt x="4871" y="5654"/>
                    <a:pt x="5905" y="13793"/>
                    <a:pt x="6005" y="15561"/>
                  </a:cubicBezTo>
                  <a:cubicBezTo>
                    <a:pt x="6139" y="17329"/>
                    <a:pt x="4337" y="18363"/>
                    <a:pt x="4337" y="19230"/>
                  </a:cubicBezTo>
                  <a:cubicBezTo>
                    <a:pt x="4337" y="20131"/>
                    <a:pt x="5238" y="23500"/>
                    <a:pt x="5305" y="24067"/>
                  </a:cubicBezTo>
                  <a:cubicBezTo>
                    <a:pt x="5371" y="24634"/>
                    <a:pt x="2703" y="26402"/>
                    <a:pt x="2703" y="26402"/>
                  </a:cubicBezTo>
                  <a:cubicBezTo>
                    <a:pt x="2703" y="26402"/>
                    <a:pt x="4537" y="33140"/>
                    <a:pt x="4904" y="33207"/>
                  </a:cubicBezTo>
                  <a:cubicBezTo>
                    <a:pt x="4906" y="33207"/>
                    <a:pt x="4907" y="33207"/>
                    <a:pt x="4909" y="33207"/>
                  </a:cubicBezTo>
                  <a:cubicBezTo>
                    <a:pt x="5372" y="33207"/>
                    <a:pt x="15112" y="23567"/>
                    <a:pt x="15112" y="23567"/>
                  </a:cubicBezTo>
                  <a:cubicBezTo>
                    <a:pt x="15112" y="23567"/>
                    <a:pt x="13577" y="19497"/>
                    <a:pt x="13577" y="19297"/>
                  </a:cubicBezTo>
                  <a:cubicBezTo>
                    <a:pt x="13577" y="19097"/>
                    <a:pt x="14611" y="12192"/>
                    <a:pt x="14278" y="9457"/>
                  </a:cubicBezTo>
                  <a:cubicBezTo>
                    <a:pt x="13978" y="6721"/>
                    <a:pt x="12877" y="2685"/>
                    <a:pt x="10542" y="1017"/>
                  </a:cubicBezTo>
                  <a:cubicBezTo>
                    <a:pt x="9513" y="307"/>
                    <a:pt x="8415" y="0"/>
                    <a:pt x="7327" y="0"/>
                  </a:cubicBezTo>
                  <a:close/>
                </a:path>
              </a:pathLst>
            </a:custGeom>
            <a:solidFill>
              <a:srgbClr val="E5E5E5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2669;p53">
              <a:extLst>
                <a:ext uri="{FF2B5EF4-FFF2-40B4-BE49-F238E27FC236}">
                  <a16:creationId xmlns:a16="http://schemas.microsoft.com/office/drawing/2014/main" id="{466D13B1-08FF-519A-B1DB-52D8F40592D4}"/>
                </a:ext>
              </a:extLst>
            </p:cNvPr>
            <p:cNvSpPr/>
            <p:nvPr/>
          </p:nvSpPr>
          <p:spPr>
            <a:xfrm>
              <a:off x="3847875" y="750375"/>
              <a:ext cx="353625" cy="211750"/>
            </a:xfrm>
            <a:custGeom>
              <a:avLst/>
              <a:gdLst/>
              <a:ahLst/>
              <a:cxnLst/>
              <a:rect l="l" t="t" r="r" b="b"/>
              <a:pathLst>
                <a:path w="14145" h="8470" extrusionOk="0">
                  <a:moveTo>
                    <a:pt x="7340" y="0"/>
                  </a:moveTo>
                  <a:cubicBezTo>
                    <a:pt x="5919" y="0"/>
                    <a:pt x="4514" y="532"/>
                    <a:pt x="3303" y="1365"/>
                  </a:cubicBezTo>
                  <a:cubicBezTo>
                    <a:pt x="1135" y="2799"/>
                    <a:pt x="1" y="7402"/>
                    <a:pt x="1" y="7402"/>
                  </a:cubicBezTo>
                  <a:cubicBezTo>
                    <a:pt x="1" y="7402"/>
                    <a:pt x="2058" y="5692"/>
                    <a:pt x="5408" y="5692"/>
                  </a:cubicBezTo>
                  <a:cubicBezTo>
                    <a:pt x="6346" y="5692"/>
                    <a:pt x="7384" y="5826"/>
                    <a:pt x="8507" y="6168"/>
                  </a:cubicBezTo>
                  <a:cubicBezTo>
                    <a:pt x="12310" y="7369"/>
                    <a:pt x="13677" y="8136"/>
                    <a:pt x="14144" y="8470"/>
                  </a:cubicBezTo>
                  <a:cubicBezTo>
                    <a:pt x="13711" y="5835"/>
                    <a:pt x="12610" y="2499"/>
                    <a:pt x="10542" y="1031"/>
                  </a:cubicBezTo>
                  <a:cubicBezTo>
                    <a:pt x="9517" y="310"/>
                    <a:pt x="8424" y="0"/>
                    <a:pt x="7340" y="0"/>
                  </a:cubicBezTo>
                  <a:close/>
                </a:path>
              </a:pathLst>
            </a:custGeom>
            <a:solidFill>
              <a:srgbClr val="BABABA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2670;p53">
              <a:extLst>
                <a:ext uri="{FF2B5EF4-FFF2-40B4-BE49-F238E27FC236}">
                  <a16:creationId xmlns:a16="http://schemas.microsoft.com/office/drawing/2014/main" id="{B90188F2-C448-9F17-C26A-A964EB6AB7BD}"/>
                </a:ext>
              </a:extLst>
            </p:cNvPr>
            <p:cNvSpPr/>
            <p:nvPr/>
          </p:nvSpPr>
          <p:spPr>
            <a:xfrm>
              <a:off x="3916275" y="1146400"/>
              <a:ext cx="180975" cy="264400"/>
            </a:xfrm>
            <a:custGeom>
              <a:avLst/>
              <a:gdLst/>
              <a:ahLst/>
              <a:cxnLst/>
              <a:rect l="l" t="t" r="r" b="b"/>
              <a:pathLst>
                <a:path w="7239" h="10576" fill="none" extrusionOk="0">
                  <a:moveTo>
                    <a:pt x="0" y="10575"/>
                  </a:moveTo>
                  <a:cubicBezTo>
                    <a:pt x="0" y="10575"/>
                    <a:pt x="6605" y="6139"/>
                    <a:pt x="6838" y="4804"/>
                  </a:cubicBezTo>
                  <a:cubicBezTo>
                    <a:pt x="7105" y="3470"/>
                    <a:pt x="7239" y="1"/>
                    <a:pt x="7239" y="1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2671;p53">
              <a:extLst>
                <a:ext uri="{FF2B5EF4-FFF2-40B4-BE49-F238E27FC236}">
                  <a16:creationId xmlns:a16="http://schemas.microsoft.com/office/drawing/2014/main" id="{261B9880-A570-C25C-1C75-CAA10F5E398D}"/>
                </a:ext>
              </a:extLst>
            </p:cNvPr>
            <p:cNvSpPr/>
            <p:nvPr/>
          </p:nvSpPr>
          <p:spPr>
            <a:xfrm>
              <a:off x="3952950" y="1311525"/>
              <a:ext cx="266050" cy="214350"/>
            </a:xfrm>
            <a:custGeom>
              <a:avLst/>
              <a:gdLst/>
              <a:ahLst/>
              <a:cxnLst/>
              <a:rect l="l" t="t" r="r" b="b"/>
              <a:pathLst>
                <a:path w="10642" h="8574" fill="none" extrusionOk="0">
                  <a:moveTo>
                    <a:pt x="10642" y="1"/>
                  </a:moveTo>
                  <a:lnTo>
                    <a:pt x="1" y="8573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2672;p53">
              <a:extLst>
                <a:ext uri="{FF2B5EF4-FFF2-40B4-BE49-F238E27FC236}">
                  <a16:creationId xmlns:a16="http://schemas.microsoft.com/office/drawing/2014/main" id="{5B264811-8939-E9EA-15F6-9C32C3284490}"/>
                </a:ext>
              </a:extLst>
            </p:cNvPr>
            <p:cNvSpPr/>
            <p:nvPr/>
          </p:nvSpPr>
          <p:spPr>
            <a:xfrm>
              <a:off x="3932950" y="1256500"/>
              <a:ext cx="262700" cy="214325"/>
            </a:xfrm>
            <a:custGeom>
              <a:avLst/>
              <a:gdLst/>
              <a:ahLst/>
              <a:cxnLst/>
              <a:rect l="l" t="t" r="r" b="b"/>
              <a:pathLst>
                <a:path w="10508" h="8573" fill="none" extrusionOk="0">
                  <a:moveTo>
                    <a:pt x="0" y="8573"/>
                  </a:moveTo>
                  <a:lnTo>
                    <a:pt x="10508" y="0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2673;p53">
              <a:extLst>
                <a:ext uri="{FF2B5EF4-FFF2-40B4-BE49-F238E27FC236}">
                  <a16:creationId xmlns:a16="http://schemas.microsoft.com/office/drawing/2014/main" id="{3D8ABC3E-7E43-25EF-A4A2-A33DBDCD10C2}"/>
                </a:ext>
              </a:extLst>
            </p:cNvPr>
            <p:cNvSpPr/>
            <p:nvPr/>
          </p:nvSpPr>
          <p:spPr>
            <a:xfrm>
              <a:off x="4092225" y="1211450"/>
              <a:ext cx="98425" cy="42550"/>
            </a:xfrm>
            <a:custGeom>
              <a:avLst/>
              <a:gdLst/>
              <a:ahLst/>
              <a:cxnLst/>
              <a:rect l="l" t="t" r="r" b="b"/>
              <a:pathLst>
                <a:path w="3937" h="1702" fill="none" extrusionOk="0">
                  <a:moveTo>
                    <a:pt x="1" y="1702"/>
                  </a:moveTo>
                  <a:lnTo>
                    <a:pt x="3803" y="868"/>
                  </a:lnTo>
                  <a:lnTo>
                    <a:pt x="3937" y="1"/>
                  </a:lnTo>
                  <a:lnTo>
                    <a:pt x="134" y="1"/>
                  </a:lnTo>
                  <a:close/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2674;p53">
              <a:extLst>
                <a:ext uri="{FF2B5EF4-FFF2-40B4-BE49-F238E27FC236}">
                  <a16:creationId xmlns:a16="http://schemas.microsoft.com/office/drawing/2014/main" id="{E3B59EBF-5FC0-2D66-AB14-90CD5185A80E}"/>
                </a:ext>
              </a:extLst>
            </p:cNvPr>
            <p:cNvSpPr/>
            <p:nvPr/>
          </p:nvSpPr>
          <p:spPr>
            <a:xfrm>
              <a:off x="4037175" y="988800"/>
              <a:ext cx="130125" cy="157625"/>
            </a:xfrm>
            <a:custGeom>
              <a:avLst/>
              <a:gdLst/>
              <a:ahLst/>
              <a:cxnLst/>
              <a:rect l="l" t="t" r="r" b="b"/>
              <a:pathLst>
                <a:path w="5205" h="6305" extrusionOk="0">
                  <a:moveTo>
                    <a:pt x="2603" y="0"/>
                  </a:moveTo>
                  <a:cubicBezTo>
                    <a:pt x="1135" y="0"/>
                    <a:pt x="1" y="1401"/>
                    <a:pt x="1" y="3136"/>
                  </a:cubicBezTo>
                  <a:cubicBezTo>
                    <a:pt x="1" y="4871"/>
                    <a:pt x="1135" y="6305"/>
                    <a:pt x="2603" y="6305"/>
                  </a:cubicBezTo>
                  <a:cubicBezTo>
                    <a:pt x="4037" y="6305"/>
                    <a:pt x="5205" y="4871"/>
                    <a:pt x="5205" y="3136"/>
                  </a:cubicBezTo>
                  <a:cubicBezTo>
                    <a:pt x="5205" y="1401"/>
                    <a:pt x="4037" y="0"/>
                    <a:pt x="2603" y="0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2675;p53">
              <a:extLst>
                <a:ext uri="{FF2B5EF4-FFF2-40B4-BE49-F238E27FC236}">
                  <a16:creationId xmlns:a16="http://schemas.microsoft.com/office/drawing/2014/main" id="{E5BA27B4-ED16-69D3-F2FD-43D2CAC60442}"/>
                </a:ext>
              </a:extLst>
            </p:cNvPr>
            <p:cNvSpPr/>
            <p:nvPr/>
          </p:nvSpPr>
          <p:spPr>
            <a:xfrm>
              <a:off x="4059700" y="1024650"/>
              <a:ext cx="68400" cy="85925"/>
            </a:xfrm>
            <a:custGeom>
              <a:avLst/>
              <a:gdLst/>
              <a:ahLst/>
              <a:cxnLst/>
              <a:rect l="l" t="t" r="r" b="b"/>
              <a:pathLst>
                <a:path w="2736" h="3437" extrusionOk="0">
                  <a:moveTo>
                    <a:pt x="1368" y="1"/>
                  </a:moveTo>
                  <a:cubicBezTo>
                    <a:pt x="601" y="1"/>
                    <a:pt x="1" y="768"/>
                    <a:pt x="1" y="1702"/>
                  </a:cubicBezTo>
                  <a:cubicBezTo>
                    <a:pt x="1" y="2669"/>
                    <a:pt x="601" y="3437"/>
                    <a:pt x="1368" y="3437"/>
                  </a:cubicBezTo>
                  <a:cubicBezTo>
                    <a:pt x="2135" y="3437"/>
                    <a:pt x="2736" y="2669"/>
                    <a:pt x="2736" y="1702"/>
                  </a:cubicBezTo>
                  <a:cubicBezTo>
                    <a:pt x="2736" y="768"/>
                    <a:pt x="2135" y="1"/>
                    <a:pt x="1368" y="1"/>
                  </a:cubicBezTo>
                  <a:close/>
                </a:path>
              </a:pathLst>
            </a:custGeom>
            <a:solidFill>
              <a:srgbClr val="707BE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2676;p53">
              <a:extLst>
                <a:ext uri="{FF2B5EF4-FFF2-40B4-BE49-F238E27FC236}">
                  <a16:creationId xmlns:a16="http://schemas.microsoft.com/office/drawing/2014/main" id="{2E3E8CBB-BC01-1CB9-A553-D8CCF5DE2893}"/>
                </a:ext>
              </a:extLst>
            </p:cNvPr>
            <p:cNvSpPr/>
            <p:nvPr/>
          </p:nvSpPr>
          <p:spPr>
            <a:xfrm>
              <a:off x="4108900" y="1014650"/>
              <a:ext cx="39225" cy="106775"/>
            </a:xfrm>
            <a:custGeom>
              <a:avLst/>
              <a:gdLst/>
              <a:ahLst/>
              <a:cxnLst/>
              <a:rect l="l" t="t" r="r" b="b"/>
              <a:pathLst>
                <a:path w="1569" h="4271" fill="none" extrusionOk="0">
                  <a:moveTo>
                    <a:pt x="134" y="0"/>
                  </a:moveTo>
                  <a:cubicBezTo>
                    <a:pt x="1001" y="301"/>
                    <a:pt x="1568" y="1168"/>
                    <a:pt x="1535" y="2102"/>
                  </a:cubicBezTo>
                  <a:cubicBezTo>
                    <a:pt x="1535" y="3203"/>
                    <a:pt x="868" y="4103"/>
                    <a:pt x="1" y="4270"/>
                  </a:cubicBezTo>
                </a:path>
              </a:pathLst>
            </a:custGeom>
            <a:noFill/>
            <a:ln w="10850" cap="rnd" cmpd="sng">
              <a:solidFill>
                <a:srgbClr val="707B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2677;p53">
              <a:extLst>
                <a:ext uri="{FF2B5EF4-FFF2-40B4-BE49-F238E27FC236}">
                  <a16:creationId xmlns:a16="http://schemas.microsoft.com/office/drawing/2014/main" id="{D4E48586-605B-0A46-1291-87EB9282C1EC}"/>
                </a:ext>
              </a:extLst>
            </p:cNvPr>
            <p:cNvSpPr/>
            <p:nvPr/>
          </p:nvSpPr>
          <p:spPr>
            <a:xfrm>
              <a:off x="3728625" y="1060525"/>
              <a:ext cx="133450" cy="175975"/>
            </a:xfrm>
            <a:custGeom>
              <a:avLst/>
              <a:gdLst/>
              <a:ahLst/>
              <a:cxnLst/>
              <a:rect l="l" t="t" r="r" b="b"/>
              <a:pathLst>
                <a:path w="5338" h="7039" fill="none" extrusionOk="0">
                  <a:moveTo>
                    <a:pt x="5338" y="6338"/>
                  </a:moveTo>
                  <a:lnTo>
                    <a:pt x="3136" y="7038"/>
                  </a:lnTo>
                  <a:lnTo>
                    <a:pt x="2870" y="1401"/>
                  </a:lnTo>
                  <a:lnTo>
                    <a:pt x="1969" y="0"/>
                  </a:lnTo>
                  <a:cubicBezTo>
                    <a:pt x="1969" y="0"/>
                    <a:pt x="468" y="0"/>
                    <a:pt x="1" y="701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2678;p53">
              <a:extLst>
                <a:ext uri="{FF2B5EF4-FFF2-40B4-BE49-F238E27FC236}">
                  <a16:creationId xmlns:a16="http://schemas.microsoft.com/office/drawing/2014/main" id="{12F108D3-6D68-E08B-4875-1AA6AB5B7B7D}"/>
                </a:ext>
              </a:extLst>
            </p:cNvPr>
            <p:cNvSpPr/>
            <p:nvPr/>
          </p:nvSpPr>
          <p:spPr>
            <a:xfrm>
              <a:off x="3830375" y="1268175"/>
              <a:ext cx="66725" cy="27525"/>
            </a:xfrm>
            <a:custGeom>
              <a:avLst/>
              <a:gdLst/>
              <a:ahLst/>
              <a:cxnLst/>
              <a:rect l="l" t="t" r="r" b="b"/>
              <a:pathLst>
                <a:path w="2669" h="1101" fill="none" extrusionOk="0">
                  <a:moveTo>
                    <a:pt x="0" y="1101"/>
                  </a:moveTo>
                  <a:cubicBezTo>
                    <a:pt x="0" y="1101"/>
                    <a:pt x="1768" y="967"/>
                    <a:pt x="2669" y="0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2679;p53">
              <a:extLst>
                <a:ext uri="{FF2B5EF4-FFF2-40B4-BE49-F238E27FC236}">
                  <a16:creationId xmlns:a16="http://schemas.microsoft.com/office/drawing/2014/main" id="{3F03A936-83A5-A3B7-CED3-7115B78560F6}"/>
                </a:ext>
              </a:extLst>
            </p:cNvPr>
            <p:cNvSpPr/>
            <p:nvPr/>
          </p:nvSpPr>
          <p:spPr>
            <a:xfrm>
              <a:off x="3896250" y="1073650"/>
              <a:ext cx="31725" cy="46975"/>
            </a:xfrm>
            <a:custGeom>
              <a:avLst/>
              <a:gdLst/>
              <a:ahLst/>
              <a:cxnLst/>
              <a:rect l="l" t="t" r="r" b="b"/>
              <a:pathLst>
                <a:path w="1269" h="1879" extrusionOk="0">
                  <a:moveTo>
                    <a:pt x="539" y="1"/>
                  </a:moveTo>
                  <a:cubicBezTo>
                    <a:pt x="515" y="1"/>
                    <a:pt x="491" y="4"/>
                    <a:pt x="468" y="9"/>
                  </a:cubicBezTo>
                  <a:cubicBezTo>
                    <a:pt x="167" y="42"/>
                    <a:pt x="1" y="509"/>
                    <a:pt x="101" y="1043"/>
                  </a:cubicBezTo>
                  <a:cubicBezTo>
                    <a:pt x="197" y="1522"/>
                    <a:pt x="507" y="1879"/>
                    <a:pt x="767" y="1879"/>
                  </a:cubicBezTo>
                  <a:cubicBezTo>
                    <a:pt x="779" y="1879"/>
                    <a:pt x="790" y="1878"/>
                    <a:pt x="801" y="1877"/>
                  </a:cubicBezTo>
                  <a:cubicBezTo>
                    <a:pt x="1101" y="1810"/>
                    <a:pt x="1268" y="1343"/>
                    <a:pt x="1168" y="843"/>
                  </a:cubicBezTo>
                  <a:cubicBezTo>
                    <a:pt x="1107" y="351"/>
                    <a:pt x="819" y="1"/>
                    <a:pt x="53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2680;p53">
              <a:extLst>
                <a:ext uri="{FF2B5EF4-FFF2-40B4-BE49-F238E27FC236}">
                  <a16:creationId xmlns:a16="http://schemas.microsoft.com/office/drawing/2014/main" id="{E4151B9B-86EB-E0C5-89F4-4B581A085F5D}"/>
                </a:ext>
              </a:extLst>
            </p:cNvPr>
            <p:cNvSpPr/>
            <p:nvPr/>
          </p:nvSpPr>
          <p:spPr>
            <a:xfrm>
              <a:off x="3758650" y="1106200"/>
              <a:ext cx="31725" cy="47100"/>
            </a:xfrm>
            <a:custGeom>
              <a:avLst/>
              <a:gdLst/>
              <a:ahLst/>
              <a:cxnLst/>
              <a:rect l="l" t="t" r="r" b="b"/>
              <a:pathLst>
                <a:path w="1269" h="1884" extrusionOk="0">
                  <a:moveTo>
                    <a:pt x="534" y="0"/>
                  </a:moveTo>
                  <a:cubicBezTo>
                    <a:pt x="512" y="0"/>
                    <a:pt x="490" y="3"/>
                    <a:pt x="468" y="8"/>
                  </a:cubicBezTo>
                  <a:cubicBezTo>
                    <a:pt x="167" y="74"/>
                    <a:pt x="1" y="541"/>
                    <a:pt x="101" y="1042"/>
                  </a:cubicBezTo>
                  <a:cubicBezTo>
                    <a:pt x="193" y="1533"/>
                    <a:pt x="483" y="1884"/>
                    <a:pt x="737" y="1884"/>
                  </a:cubicBezTo>
                  <a:cubicBezTo>
                    <a:pt x="759" y="1884"/>
                    <a:pt x="780" y="1881"/>
                    <a:pt x="801" y="1876"/>
                  </a:cubicBezTo>
                  <a:cubicBezTo>
                    <a:pt x="1101" y="1842"/>
                    <a:pt x="1268" y="1375"/>
                    <a:pt x="1168" y="842"/>
                  </a:cubicBezTo>
                  <a:cubicBezTo>
                    <a:pt x="1075" y="378"/>
                    <a:pt x="811" y="0"/>
                    <a:pt x="53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2681;p53">
              <a:extLst>
                <a:ext uri="{FF2B5EF4-FFF2-40B4-BE49-F238E27FC236}">
                  <a16:creationId xmlns:a16="http://schemas.microsoft.com/office/drawing/2014/main" id="{A18051B7-E187-BD62-11D7-529539BB3851}"/>
                </a:ext>
              </a:extLst>
            </p:cNvPr>
            <p:cNvSpPr/>
            <p:nvPr/>
          </p:nvSpPr>
          <p:spPr>
            <a:xfrm>
              <a:off x="3842875" y="1019650"/>
              <a:ext cx="115950" cy="30875"/>
            </a:xfrm>
            <a:custGeom>
              <a:avLst/>
              <a:gdLst/>
              <a:ahLst/>
              <a:cxnLst/>
              <a:rect l="l" t="t" r="r" b="b"/>
              <a:pathLst>
                <a:path w="4638" h="1235" fill="none" extrusionOk="0">
                  <a:moveTo>
                    <a:pt x="1" y="1235"/>
                  </a:moveTo>
                  <a:cubicBezTo>
                    <a:pt x="1" y="1235"/>
                    <a:pt x="2603" y="1"/>
                    <a:pt x="4637" y="568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2682;p53">
              <a:extLst>
                <a:ext uri="{FF2B5EF4-FFF2-40B4-BE49-F238E27FC236}">
                  <a16:creationId xmlns:a16="http://schemas.microsoft.com/office/drawing/2014/main" id="{0EE974A5-B677-E80B-6F13-28E31E0D9D95}"/>
                </a:ext>
              </a:extLst>
            </p:cNvPr>
            <p:cNvSpPr/>
            <p:nvPr/>
          </p:nvSpPr>
          <p:spPr>
            <a:xfrm>
              <a:off x="3999650" y="1268175"/>
              <a:ext cx="305250" cy="379450"/>
            </a:xfrm>
            <a:custGeom>
              <a:avLst/>
              <a:gdLst/>
              <a:ahLst/>
              <a:cxnLst/>
              <a:rect l="l" t="t" r="r" b="b"/>
              <a:pathLst>
                <a:path w="12210" h="15178" extrusionOk="0">
                  <a:moveTo>
                    <a:pt x="10308" y="0"/>
                  </a:moveTo>
                  <a:lnTo>
                    <a:pt x="1" y="11542"/>
                  </a:lnTo>
                  <a:lnTo>
                    <a:pt x="2369" y="15178"/>
                  </a:lnTo>
                  <a:lnTo>
                    <a:pt x="12210" y="3036"/>
                  </a:lnTo>
                  <a:lnTo>
                    <a:pt x="10308" y="0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2683;p53">
              <a:extLst>
                <a:ext uri="{FF2B5EF4-FFF2-40B4-BE49-F238E27FC236}">
                  <a16:creationId xmlns:a16="http://schemas.microsoft.com/office/drawing/2014/main" id="{CD938F3E-A98C-B950-917A-BF9FD1CFB69F}"/>
                </a:ext>
              </a:extLst>
            </p:cNvPr>
            <p:cNvSpPr/>
            <p:nvPr/>
          </p:nvSpPr>
          <p:spPr>
            <a:xfrm>
              <a:off x="4195625" y="2238500"/>
              <a:ext cx="336100" cy="253925"/>
            </a:xfrm>
            <a:custGeom>
              <a:avLst/>
              <a:gdLst/>
              <a:ahLst/>
              <a:cxnLst/>
              <a:rect l="l" t="t" r="r" b="b"/>
              <a:pathLst>
                <a:path w="13444" h="10157" extrusionOk="0">
                  <a:moveTo>
                    <a:pt x="6323" y="1"/>
                  </a:moveTo>
                  <a:cubicBezTo>
                    <a:pt x="4536" y="1"/>
                    <a:pt x="2631" y="388"/>
                    <a:pt x="901" y="1483"/>
                  </a:cubicBezTo>
                  <a:cubicBezTo>
                    <a:pt x="901" y="1483"/>
                    <a:pt x="1" y="4485"/>
                    <a:pt x="901" y="7087"/>
                  </a:cubicBezTo>
                  <a:cubicBezTo>
                    <a:pt x="1583" y="8986"/>
                    <a:pt x="3599" y="10157"/>
                    <a:pt x="6079" y="10157"/>
                  </a:cubicBezTo>
                  <a:cubicBezTo>
                    <a:pt x="6995" y="10157"/>
                    <a:pt x="7975" y="9997"/>
                    <a:pt x="8974" y="9655"/>
                  </a:cubicBezTo>
                  <a:cubicBezTo>
                    <a:pt x="12677" y="8354"/>
                    <a:pt x="12777" y="5719"/>
                    <a:pt x="12910" y="4084"/>
                  </a:cubicBezTo>
                  <a:cubicBezTo>
                    <a:pt x="13010" y="2450"/>
                    <a:pt x="13444" y="2817"/>
                    <a:pt x="13277" y="2116"/>
                  </a:cubicBezTo>
                  <a:cubicBezTo>
                    <a:pt x="13143" y="1623"/>
                    <a:pt x="9982" y="1"/>
                    <a:pt x="6323" y="1"/>
                  </a:cubicBezTo>
                  <a:close/>
                </a:path>
              </a:pathLst>
            </a:custGeom>
            <a:solidFill>
              <a:srgbClr val="E5E5E5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2684;p53">
              <a:extLst>
                <a:ext uri="{FF2B5EF4-FFF2-40B4-BE49-F238E27FC236}">
                  <a16:creationId xmlns:a16="http://schemas.microsoft.com/office/drawing/2014/main" id="{FC526704-7C14-D9D8-C475-2320E1FC6D46}"/>
                </a:ext>
              </a:extLst>
            </p:cNvPr>
            <p:cNvSpPr/>
            <p:nvPr/>
          </p:nvSpPr>
          <p:spPr>
            <a:xfrm>
              <a:off x="4097325" y="2097925"/>
              <a:ext cx="461100" cy="224875"/>
            </a:xfrm>
            <a:custGeom>
              <a:avLst/>
              <a:gdLst/>
              <a:ahLst/>
              <a:cxnLst/>
              <a:rect l="l" t="t" r="r" b="b"/>
              <a:pathLst>
                <a:path w="18444" h="8995" extrusionOk="0">
                  <a:moveTo>
                    <a:pt x="9937" y="0"/>
                  </a:moveTo>
                  <a:cubicBezTo>
                    <a:pt x="9937" y="0"/>
                    <a:pt x="8169" y="4003"/>
                    <a:pt x="7936" y="4270"/>
                  </a:cubicBezTo>
                  <a:cubicBezTo>
                    <a:pt x="7669" y="4537"/>
                    <a:pt x="5968" y="4637"/>
                    <a:pt x="5634" y="4904"/>
                  </a:cubicBezTo>
                  <a:cubicBezTo>
                    <a:pt x="5300" y="5171"/>
                    <a:pt x="4900" y="5371"/>
                    <a:pt x="4467" y="5471"/>
                  </a:cubicBezTo>
                  <a:cubicBezTo>
                    <a:pt x="3882" y="5685"/>
                    <a:pt x="3275" y="5786"/>
                    <a:pt x="2665" y="5786"/>
                  </a:cubicBezTo>
                  <a:cubicBezTo>
                    <a:pt x="2230" y="5786"/>
                    <a:pt x="1794" y="5735"/>
                    <a:pt x="1364" y="5638"/>
                  </a:cubicBezTo>
                  <a:cubicBezTo>
                    <a:pt x="1255" y="5605"/>
                    <a:pt x="1157" y="5590"/>
                    <a:pt x="1070" y="5590"/>
                  </a:cubicBezTo>
                  <a:cubicBezTo>
                    <a:pt x="1" y="5590"/>
                    <a:pt x="705" y="7900"/>
                    <a:pt x="2865" y="8240"/>
                  </a:cubicBezTo>
                  <a:cubicBezTo>
                    <a:pt x="3505" y="8342"/>
                    <a:pt x="3982" y="8384"/>
                    <a:pt x="4370" y="8384"/>
                  </a:cubicBezTo>
                  <a:cubicBezTo>
                    <a:pt x="5381" y="8384"/>
                    <a:pt x="5793" y="8095"/>
                    <a:pt x="6902" y="7806"/>
                  </a:cubicBezTo>
                  <a:cubicBezTo>
                    <a:pt x="7210" y="7726"/>
                    <a:pt x="7502" y="7692"/>
                    <a:pt x="7778" y="7692"/>
                  </a:cubicBezTo>
                  <a:cubicBezTo>
                    <a:pt x="8877" y="7692"/>
                    <a:pt x="9724" y="8220"/>
                    <a:pt x="10337" y="8406"/>
                  </a:cubicBezTo>
                  <a:cubicBezTo>
                    <a:pt x="10536" y="8473"/>
                    <a:pt x="10744" y="8498"/>
                    <a:pt x="10958" y="8498"/>
                  </a:cubicBezTo>
                  <a:cubicBezTo>
                    <a:pt x="11609" y="8498"/>
                    <a:pt x="12312" y="8265"/>
                    <a:pt x="12939" y="8240"/>
                  </a:cubicBezTo>
                  <a:cubicBezTo>
                    <a:pt x="13015" y="8237"/>
                    <a:pt x="13090" y="8235"/>
                    <a:pt x="13165" y="8235"/>
                  </a:cubicBezTo>
                  <a:cubicBezTo>
                    <a:pt x="13985" y="8235"/>
                    <a:pt x="14780" y="8401"/>
                    <a:pt x="15574" y="8707"/>
                  </a:cubicBezTo>
                  <a:cubicBezTo>
                    <a:pt x="16082" y="8887"/>
                    <a:pt x="16469" y="8995"/>
                    <a:pt x="16787" y="8995"/>
                  </a:cubicBezTo>
                  <a:cubicBezTo>
                    <a:pt x="17116" y="8995"/>
                    <a:pt x="17371" y="8878"/>
                    <a:pt x="17609" y="8607"/>
                  </a:cubicBezTo>
                  <a:cubicBezTo>
                    <a:pt x="18176" y="8006"/>
                    <a:pt x="18443" y="7172"/>
                    <a:pt x="18276" y="6405"/>
                  </a:cubicBezTo>
                  <a:cubicBezTo>
                    <a:pt x="18143" y="5371"/>
                    <a:pt x="16475" y="3937"/>
                    <a:pt x="14874" y="2969"/>
                  </a:cubicBezTo>
                  <a:cubicBezTo>
                    <a:pt x="13239" y="2002"/>
                    <a:pt x="10904" y="834"/>
                    <a:pt x="10904" y="834"/>
                  </a:cubicBezTo>
                  <a:lnTo>
                    <a:pt x="9937" y="0"/>
                  </a:lnTo>
                  <a:close/>
                </a:path>
              </a:pathLst>
            </a:custGeom>
            <a:solidFill>
              <a:srgbClr val="E5E5E5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2685;p53">
              <a:extLst>
                <a:ext uri="{FF2B5EF4-FFF2-40B4-BE49-F238E27FC236}">
                  <a16:creationId xmlns:a16="http://schemas.microsoft.com/office/drawing/2014/main" id="{A4F23152-E789-E269-107D-C1E21B0E94FD}"/>
                </a:ext>
              </a:extLst>
            </p:cNvPr>
            <p:cNvSpPr/>
            <p:nvPr/>
          </p:nvSpPr>
          <p:spPr>
            <a:xfrm>
              <a:off x="4238175" y="2214750"/>
              <a:ext cx="50875" cy="78350"/>
            </a:xfrm>
            <a:custGeom>
              <a:avLst/>
              <a:gdLst/>
              <a:ahLst/>
              <a:cxnLst/>
              <a:rect l="l" t="t" r="r" b="b"/>
              <a:pathLst>
                <a:path w="2035" h="3134" extrusionOk="0">
                  <a:moveTo>
                    <a:pt x="722" y="0"/>
                  </a:moveTo>
                  <a:cubicBezTo>
                    <a:pt x="494" y="0"/>
                    <a:pt x="164" y="46"/>
                    <a:pt x="0" y="231"/>
                  </a:cubicBezTo>
                  <a:cubicBezTo>
                    <a:pt x="734" y="998"/>
                    <a:pt x="1101" y="2066"/>
                    <a:pt x="934" y="3133"/>
                  </a:cubicBezTo>
                  <a:lnTo>
                    <a:pt x="1701" y="3033"/>
                  </a:lnTo>
                  <a:cubicBezTo>
                    <a:pt x="1701" y="3033"/>
                    <a:pt x="2035" y="565"/>
                    <a:pt x="967" y="31"/>
                  </a:cubicBezTo>
                  <a:cubicBezTo>
                    <a:pt x="967" y="18"/>
                    <a:pt x="864" y="0"/>
                    <a:pt x="722" y="0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2686;p53">
              <a:extLst>
                <a:ext uri="{FF2B5EF4-FFF2-40B4-BE49-F238E27FC236}">
                  <a16:creationId xmlns:a16="http://schemas.microsoft.com/office/drawing/2014/main" id="{89534789-1E8A-FA0A-64B5-E7E4AD217E76}"/>
                </a:ext>
              </a:extLst>
            </p:cNvPr>
            <p:cNvSpPr/>
            <p:nvPr/>
          </p:nvSpPr>
          <p:spPr>
            <a:xfrm>
              <a:off x="4305700" y="2098750"/>
              <a:ext cx="251050" cy="201850"/>
            </a:xfrm>
            <a:custGeom>
              <a:avLst/>
              <a:gdLst/>
              <a:ahLst/>
              <a:cxnLst/>
              <a:rect l="l" t="t" r="r" b="b"/>
              <a:pathLst>
                <a:path w="10042" h="8074" extrusionOk="0">
                  <a:moveTo>
                    <a:pt x="1602" y="1"/>
                  </a:moveTo>
                  <a:cubicBezTo>
                    <a:pt x="1602" y="1"/>
                    <a:pt x="601" y="2236"/>
                    <a:pt x="1" y="3470"/>
                  </a:cubicBezTo>
                  <a:cubicBezTo>
                    <a:pt x="335" y="4004"/>
                    <a:pt x="1068" y="5004"/>
                    <a:pt x="2269" y="5205"/>
                  </a:cubicBezTo>
                  <a:cubicBezTo>
                    <a:pt x="2540" y="5249"/>
                    <a:pt x="2777" y="5265"/>
                    <a:pt x="2987" y="5265"/>
                  </a:cubicBezTo>
                  <a:cubicBezTo>
                    <a:pt x="3513" y="5265"/>
                    <a:pt x="3876" y="5165"/>
                    <a:pt x="4214" y="5165"/>
                  </a:cubicBezTo>
                  <a:cubicBezTo>
                    <a:pt x="4556" y="5165"/>
                    <a:pt x="4872" y="5266"/>
                    <a:pt x="5305" y="5672"/>
                  </a:cubicBezTo>
                  <a:cubicBezTo>
                    <a:pt x="6305" y="6672"/>
                    <a:pt x="8073" y="7973"/>
                    <a:pt x="9408" y="8073"/>
                  </a:cubicBezTo>
                  <a:lnTo>
                    <a:pt x="9641" y="8073"/>
                  </a:lnTo>
                  <a:cubicBezTo>
                    <a:pt x="9941" y="7540"/>
                    <a:pt x="10041" y="6939"/>
                    <a:pt x="9908" y="6372"/>
                  </a:cubicBezTo>
                  <a:cubicBezTo>
                    <a:pt x="9775" y="5338"/>
                    <a:pt x="8107" y="3904"/>
                    <a:pt x="6506" y="2936"/>
                  </a:cubicBezTo>
                  <a:cubicBezTo>
                    <a:pt x="4871" y="2002"/>
                    <a:pt x="2536" y="835"/>
                    <a:pt x="2536" y="835"/>
                  </a:cubicBezTo>
                  <a:lnTo>
                    <a:pt x="1602" y="1"/>
                  </a:ln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2687;p53">
              <a:extLst>
                <a:ext uri="{FF2B5EF4-FFF2-40B4-BE49-F238E27FC236}">
                  <a16:creationId xmlns:a16="http://schemas.microsoft.com/office/drawing/2014/main" id="{A79146F9-0C6B-D320-832D-6332706DF9F1}"/>
                </a:ext>
              </a:extLst>
            </p:cNvPr>
            <p:cNvSpPr/>
            <p:nvPr/>
          </p:nvSpPr>
          <p:spPr>
            <a:xfrm>
              <a:off x="4331575" y="2069200"/>
              <a:ext cx="77575" cy="146250"/>
            </a:xfrm>
            <a:custGeom>
              <a:avLst/>
              <a:gdLst/>
              <a:ahLst/>
              <a:cxnLst/>
              <a:rect l="l" t="t" r="r" b="b"/>
              <a:pathLst>
                <a:path w="3103" h="5850" extrusionOk="0">
                  <a:moveTo>
                    <a:pt x="1814" y="1"/>
                  </a:moveTo>
                  <a:cubicBezTo>
                    <a:pt x="1447" y="1"/>
                    <a:pt x="1100" y="168"/>
                    <a:pt x="901" y="482"/>
                  </a:cubicBezTo>
                  <a:cubicBezTo>
                    <a:pt x="0" y="1650"/>
                    <a:pt x="300" y="3351"/>
                    <a:pt x="467" y="4085"/>
                  </a:cubicBezTo>
                  <a:cubicBezTo>
                    <a:pt x="619" y="4786"/>
                    <a:pt x="967" y="5849"/>
                    <a:pt x="1713" y="5849"/>
                  </a:cubicBezTo>
                  <a:cubicBezTo>
                    <a:pt x="1783" y="5849"/>
                    <a:pt x="1857" y="5840"/>
                    <a:pt x="1935" y="5819"/>
                  </a:cubicBezTo>
                  <a:cubicBezTo>
                    <a:pt x="2869" y="5586"/>
                    <a:pt x="3102" y="5152"/>
                    <a:pt x="3102" y="3685"/>
                  </a:cubicBezTo>
                  <a:cubicBezTo>
                    <a:pt x="3102" y="2784"/>
                    <a:pt x="3036" y="1817"/>
                    <a:pt x="3002" y="1216"/>
                  </a:cubicBezTo>
                  <a:cubicBezTo>
                    <a:pt x="2969" y="649"/>
                    <a:pt x="2569" y="149"/>
                    <a:pt x="2001" y="15"/>
                  </a:cubicBezTo>
                  <a:cubicBezTo>
                    <a:pt x="1939" y="6"/>
                    <a:pt x="1876" y="1"/>
                    <a:pt x="1814" y="1"/>
                  </a:cubicBezTo>
                  <a:close/>
                </a:path>
              </a:pathLst>
            </a:custGeom>
            <a:solidFill>
              <a:srgbClr val="E5E5E5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2688;p53">
              <a:extLst>
                <a:ext uri="{FF2B5EF4-FFF2-40B4-BE49-F238E27FC236}">
                  <a16:creationId xmlns:a16="http://schemas.microsoft.com/office/drawing/2014/main" id="{C818F395-463F-1F13-8991-38BDF795E276}"/>
                </a:ext>
              </a:extLst>
            </p:cNvPr>
            <p:cNvSpPr/>
            <p:nvPr/>
          </p:nvSpPr>
          <p:spPr>
            <a:xfrm>
              <a:off x="4408275" y="2100625"/>
              <a:ext cx="78425" cy="146475"/>
            </a:xfrm>
            <a:custGeom>
              <a:avLst/>
              <a:gdLst/>
              <a:ahLst/>
              <a:cxnLst/>
              <a:rect l="l" t="t" r="r" b="b"/>
              <a:pathLst>
                <a:path w="3137" h="5859" extrusionOk="0">
                  <a:moveTo>
                    <a:pt x="1811" y="0"/>
                  </a:moveTo>
                  <a:cubicBezTo>
                    <a:pt x="1457" y="0"/>
                    <a:pt x="1122" y="190"/>
                    <a:pt x="902" y="493"/>
                  </a:cubicBezTo>
                  <a:cubicBezTo>
                    <a:pt x="1" y="1627"/>
                    <a:pt x="334" y="3362"/>
                    <a:pt x="501" y="4095"/>
                  </a:cubicBezTo>
                  <a:cubicBezTo>
                    <a:pt x="654" y="4767"/>
                    <a:pt x="1002" y="5859"/>
                    <a:pt x="1752" y="5859"/>
                  </a:cubicBezTo>
                  <a:cubicBezTo>
                    <a:pt x="1821" y="5859"/>
                    <a:pt x="1893" y="5850"/>
                    <a:pt x="1969" y="5830"/>
                  </a:cubicBezTo>
                  <a:cubicBezTo>
                    <a:pt x="2870" y="5563"/>
                    <a:pt x="3103" y="5163"/>
                    <a:pt x="3103" y="3695"/>
                  </a:cubicBezTo>
                  <a:cubicBezTo>
                    <a:pt x="3136" y="2761"/>
                    <a:pt x="3070" y="1827"/>
                    <a:pt x="3003" y="1193"/>
                  </a:cubicBezTo>
                  <a:cubicBezTo>
                    <a:pt x="2970" y="626"/>
                    <a:pt x="2569" y="159"/>
                    <a:pt x="2036" y="26"/>
                  </a:cubicBezTo>
                  <a:cubicBezTo>
                    <a:pt x="1961" y="9"/>
                    <a:pt x="1885" y="0"/>
                    <a:pt x="1811" y="0"/>
                  </a:cubicBezTo>
                  <a:close/>
                </a:path>
              </a:pathLst>
            </a:custGeom>
            <a:solidFill>
              <a:srgbClr val="E5E5E5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2689;p53">
              <a:extLst>
                <a:ext uri="{FF2B5EF4-FFF2-40B4-BE49-F238E27FC236}">
                  <a16:creationId xmlns:a16="http://schemas.microsoft.com/office/drawing/2014/main" id="{5F21854F-F774-2E17-19F9-4D6DD67B88AC}"/>
                </a:ext>
              </a:extLst>
            </p:cNvPr>
            <p:cNvSpPr/>
            <p:nvPr/>
          </p:nvSpPr>
          <p:spPr>
            <a:xfrm>
              <a:off x="4546725" y="2203450"/>
              <a:ext cx="47550" cy="117800"/>
            </a:xfrm>
            <a:custGeom>
              <a:avLst/>
              <a:gdLst/>
              <a:ahLst/>
              <a:cxnLst/>
              <a:rect l="l" t="t" r="r" b="b"/>
              <a:pathLst>
                <a:path w="1902" h="4712" extrusionOk="0">
                  <a:moveTo>
                    <a:pt x="587" y="1"/>
                  </a:moveTo>
                  <a:cubicBezTo>
                    <a:pt x="456" y="1"/>
                    <a:pt x="367" y="16"/>
                    <a:pt x="367" y="16"/>
                  </a:cubicBezTo>
                  <a:lnTo>
                    <a:pt x="0" y="83"/>
                  </a:lnTo>
                  <a:lnTo>
                    <a:pt x="34" y="2784"/>
                  </a:lnTo>
                  <a:cubicBezTo>
                    <a:pt x="67" y="3118"/>
                    <a:pt x="100" y="3518"/>
                    <a:pt x="100" y="3885"/>
                  </a:cubicBezTo>
                  <a:cubicBezTo>
                    <a:pt x="100" y="4349"/>
                    <a:pt x="226" y="4712"/>
                    <a:pt x="805" y="4712"/>
                  </a:cubicBezTo>
                  <a:cubicBezTo>
                    <a:pt x="893" y="4712"/>
                    <a:pt x="991" y="4703"/>
                    <a:pt x="1101" y="4686"/>
                  </a:cubicBezTo>
                  <a:cubicBezTo>
                    <a:pt x="1902" y="4552"/>
                    <a:pt x="1635" y="1951"/>
                    <a:pt x="1601" y="883"/>
                  </a:cubicBezTo>
                  <a:cubicBezTo>
                    <a:pt x="1577" y="107"/>
                    <a:pt x="935" y="1"/>
                    <a:pt x="587" y="1"/>
                  </a:cubicBezTo>
                  <a:close/>
                </a:path>
              </a:pathLst>
            </a:custGeom>
            <a:solidFill>
              <a:srgbClr val="E5E5E5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2690;p53">
              <a:extLst>
                <a:ext uri="{FF2B5EF4-FFF2-40B4-BE49-F238E27FC236}">
                  <a16:creationId xmlns:a16="http://schemas.microsoft.com/office/drawing/2014/main" id="{694F4A9C-9FA6-48D3-9C76-EBE0415C392F}"/>
                </a:ext>
              </a:extLst>
            </p:cNvPr>
            <p:cNvSpPr/>
            <p:nvPr/>
          </p:nvSpPr>
          <p:spPr>
            <a:xfrm>
              <a:off x="4485000" y="2165950"/>
              <a:ext cx="66750" cy="126300"/>
            </a:xfrm>
            <a:custGeom>
              <a:avLst/>
              <a:gdLst/>
              <a:ahLst/>
              <a:cxnLst/>
              <a:rect l="l" t="t" r="r" b="b"/>
              <a:pathLst>
                <a:path w="2670" h="5052" extrusionOk="0">
                  <a:moveTo>
                    <a:pt x="1575" y="0"/>
                  </a:moveTo>
                  <a:cubicBezTo>
                    <a:pt x="1265" y="0"/>
                    <a:pt x="972" y="163"/>
                    <a:pt x="801" y="448"/>
                  </a:cubicBezTo>
                  <a:cubicBezTo>
                    <a:pt x="1" y="1416"/>
                    <a:pt x="301" y="2917"/>
                    <a:pt x="434" y="3551"/>
                  </a:cubicBezTo>
                  <a:cubicBezTo>
                    <a:pt x="555" y="4124"/>
                    <a:pt x="867" y="5051"/>
                    <a:pt x="1492" y="5051"/>
                  </a:cubicBezTo>
                  <a:cubicBezTo>
                    <a:pt x="1559" y="5051"/>
                    <a:pt x="1628" y="5041"/>
                    <a:pt x="1702" y="5018"/>
                  </a:cubicBezTo>
                  <a:cubicBezTo>
                    <a:pt x="2436" y="4818"/>
                    <a:pt x="2669" y="4451"/>
                    <a:pt x="2669" y="3184"/>
                  </a:cubicBezTo>
                  <a:cubicBezTo>
                    <a:pt x="2669" y="2383"/>
                    <a:pt x="2636" y="1583"/>
                    <a:pt x="2569" y="1049"/>
                  </a:cubicBezTo>
                  <a:cubicBezTo>
                    <a:pt x="2569" y="548"/>
                    <a:pt x="2202" y="148"/>
                    <a:pt x="1735" y="15"/>
                  </a:cubicBezTo>
                  <a:cubicBezTo>
                    <a:pt x="1682" y="5"/>
                    <a:pt x="1628" y="0"/>
                    <a:pt x="1575" y="0"/>
                  </a:cubicBezTo>
                  <a:close/>
                </a:path>
              </a:pathLst>
            </a:custGeom>
            <a:solidFill>
              <a:srgbClr val="E5E5E5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2691;p53">
              <a:extLst>
                <a:ext uri="{FF2B5EF4-FFF2-40B4-BE49-F238E27FC236}">
                  <a16:creationId xmlns:a16="http://schemas.microsoft.com/office/drawing/2014/main" id="{6455F20B-A1F9-79D5-3340-FCA0464DB0E7}"/>
                </a:ext>
              </a:extLst>
            </p:cNvPr>
            <p:cNvSpPr/>
            <p:nvPr/>
          </p:nvSpPr>
          <p:spPr>
            <a:xfrm>
              <a:off x="4759375" y="4007625"/>
              <a:ext cx="907325" cy="683850"/>
            </a:xfrm>
            <a:custGeom>
              <a:avLst/>
              <a:gdLst/>
              <a:ahLst/>
              <a:cxnLst/>
              <a:rect l="l" t="t" r="r" b="b"/>
              <a:pathLst>
                <a:path w="36293" h="27354" fill="none" extrusionOk="0">
                  <a:moveTo>
                    <a:pt x="968" y="0"/>
                  </a:moveTo>
                  <a:lnTo>
                    <a:pt x="35325" y="0"/>
                  </a:lnTo>
                  <a:cubicBezTo>
                    <a:pt x="35859" y="0"/>
                    <a:pt x="36293" y="434"/>
                    <a:pt x="36293" y="968"/>
                  </a:cubicBezTo>
                  <a:lnTo>
                    <a:pt x="36293" y="26386"/>
                  </a:lnTo>
                  <a:cubicBezTo>
                    <a:pt x="36293" y="26920"/>
                    <a:pt x="35859" y="27353"/>
                    <a:pt x="35325" y="27353"/>
                  </a:cubicBezTo>
                  <a:lnTo>
                    <a:pt x="968" y="27353"/>
                  </a:lnTo>
                  <a:cubicBezTo>
                    <a:pt x="401" y="27353"/>
                    <a:pt x="0" y="26920"/>
                    <a:pt x="0" y="26386"/>
                  </a:cubicBezTo>
                  <a:lnTo>
                    <a:pt x="0" y="968"/>
                  </a:lnTo>
                  <a:cubicBezTo>
                    <a:pt x="0" y="434"/>
                    <a:pt x="401" y="0"/>
                    <a:pt x="968" y="0"/>
                  </a:cubicBezTo>
                  <a:close/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2692;p53">
              <a:extLst>
                <a:ext uri="{FF2B5EF4-FFF2-40B4-BE49-F238E27FC236}">
                  <a16:creationId xmlns:a16="http://schemas.microsoft.com/office/drawing/2014/main" id="{1F751182-D29E-7021-1A1D-81FCA779A055}"/>
                </a:ext>
              </a:extLst>
            </p:cNvPr>
            <p:cNvSpPr/>
            <p:nvPr/>
          </p:nvSpPr>
          <p:spPr>
            <a:xfrm>
              <a:off x="4801075" y="4627225"/>
              <a:ext cx="852300" cy="25"/>
            </a:xfrm>
            <a:custGeom>
              <a:avLst/>
              <a:gdLst/>
              <a:ahLst/>
              <a:cxnLst/>
              <a:rect l="l" t="t" r="r" b="b"/>
              <a:pathLst>
                <a:path w="34092" h="1" fill="none" extrusionOk="0">
                  <a:moveTo>
                    <a:pt x="0" y="1"/>
                  </a:moveTo>
                  <a:lnTo>
                    <a:pt x="34091" y="1"/>
                  </a:lnTo>
                </a:path>
              </a:pathLst>
            </a:custGeom>
            <a:solidFill>
              <a:schemeClr val="dk1"/>
            </a:solidFill>
            <a:ln w="500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2693;p53">
              <a:extLst>
                <a:ext uri="{FF2B5EF4-FFF2-40B4-BE49-F238E27FC236}">
                  <a16:creationId xmlns:a16="http://schemas.microsoft.com/office/drawing/2014/main" id="{63628E06-6810-95E4-7ECC-45601439E2E3}"/>
                </a:ext>
              </a:extLst>
            </p:cNvPr>
            <p:cNvSpPr/>
            <p:nvPr/>
          </p:nvSpPr>
          <p:spPr>
            <a:xfrm>
              <a:off x="4801075" y="4627225"/>
              <a:ext cx="25" cy="12550"/>
            </a:xfrm>
            <a:custGeom>
              <a:avLst/>
              <a:gdLst/>
              <a:ahLst/>
              <a:cxnLst/>
              <a:rect l="l" t="t" r="r" b="b"/>
              <a:pathLst>
                <a:path w="1" h="502" fill="none" extrusionOk="0">
                  <a:moveTo>
                    <a:pt x="0" y="1"/>
                  </a:moveTo>
                  <a:lnTo>
                    <a:pt x="0" y="501"/>
                  </a:lnTo>
                </a:path>
              </a:pathLst>
            </a:custGeom>
            <a:solidFill>
              <a:schemeClr val="dk1"/>
            </a:solidFill>
            <a:ln w="500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2694;p53">
              <a:extLst>
                <a:ext uri="{FF2B5EF4-FFF2-40B4-BE49-F238E27FC236}">
                  <a16:creationId xmlns:a16="http://schemas.microsoft.com/office/drawing/2014/main" id="{3137F1A8-5B3B-1139-9310-F69AA37172A7}"/>
                </a:ext>
              </a:extLst>
            </p:cNvPr>
            <p:cNvSpPr/>
            <p:nvPr/>
          </p:nvSpPr>
          <p:spPr>
            <a:xfrm>
              <a:off x="4857775" y="4627225"/>
              <a:ext cx="25" cy="12550"/>
            </a:xfrm>
            <a:custGeom>
              <a:avLst/>
              <a:gdLst/>
              <a:ahLst/>
              <a:cxnLst/>
              <a:rect l="l" t="t" r="r" b="b"/>
              <a:pathLst>
                <a:path w="1" h="502" fill="none" extrusionOk="0">
                  <a:moveTo>
                    <a:pt x="0" y="1"/>
                  </a:moveTo>
                  <a:lnTo>
                    <a:pt x="0" y="501"/>
                  </a:lnTo>
                </a:path>
              </a:pathLst>
            </a:custGeom>
            <a:solidFill>
              <a:schemeClr val="dk1"/>
            </a:solidFill>
            <a:ln w="500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2695;p53">
              <a:extLst>
                <a:ext uri="{FF2B5EF4-FFF2-40B4-BE49-F238E27FC236}">
                  <a16:creationId xmlns:a16="http://schemas.microsoft.com/office/drawing/2014/main" id="{2F7BD315-5576-E5DB-B0F8-7EDF4F411540}"/>
                </a:ext>
              </a:extLst>
            </p:cNvPr>
            <p:cNvSpPr/>
            <p:nvPr/>
          </p:nvSpPr>
          <p:spPr>
            <a:xfrm>
              <a:off x="4914475" y="4627225"/>
              <a:ext cx="25" cy="12550"/>
            </a:xfrm>
            <a:custGeom>
              <a:avLst/>
              <a:gdLst/>
              <a:ahLst/>
              <a:cxnLst/>
              <a:rect l="l" t="t" r="r" b="b"/>
              <a:pathLst>
                <a:path w="1" h="502" fill="none" extrusionOk="0">
                  <a:moveTo>
                    <a:pt x="1" y="1"/>
                  </a:moveTo>
                  <a:lnTo>
                    <a:pt x="1" y="501"/>
                  </a:lnTo>
                </a:path>
              </a:pathLst>
            </a:custGeom>
            <a:solidFill>
              <a:schemeClr val="dk1"/>
            </a:solidFill>
            <a:ln w="500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2696;p53">
              <a:extLst>
                <a:ext uri="{FF2B5EF4-FFF2-40B4-BE49-F238E27FC236}">
                  <a16:creationId xmlns:a16="http://schemas.microsoft.com/office/drawing/2014/main" id="{ACF8EB23-FEAF-547C-ECB5-2FF0954642B0}"/>
                </a:ext>
              </a:extLst>
            </p:cNvPr>
            <p:cNvSpPr/>
            <p:nvPr/>
          </p:nvSpPr>
          <p:spPr>
            <a:xfrm>
              <a:off x="4971175" y="4627225"/>
              <a:ext cx="25" cy="12550"/>
            </a:xfrm>
            <a:custGeom>
              <a:avLst/>
              <a:gdLst/>
              <a:ahLst/>
              <a:cxnLst/>
              <a:rect l="l" t="t" r="r" b="b"/>
              <a:pathLst>
                <a:path w="1" h="502" fill="none" extrusionOk="0">
                  <a:moveTo>
                    <a:pt x="1" y="1"/>
                  </a:moveTo>
                  <a:lnTo>
                    <a:pt x="1" y="501"/>
                  </a:lnTo>
                </a:path>
              </a:pathLst>
            </a:custGeom>
            <a:solidFill>
              <a:schemeClr val="dk1"/>
            </a:solidFill>
            <a:ln w="500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2697;p53">
              <a:extLst>
                <a:ext uri="{FF2B5EF4-FFF2-40B4-BE49-F238E27FC236}">
                  <a16:creationId xmlns:a16="http://schemas.microsoft.com/office/drawing/2014/main" id="{19D1EED1-1DEE-1C61-3DB3-010173BB1BA3}"/>
                </a:ext>
              </a:extLst>
            </p:cNvPr>
            <p:cNvSpPr/>
            <p:nvPr/>
          </p:nvSpPr>
          <p:spPr>
            <a:xfrm>
              <a:off x="5028725" y="4627225"/>
              <a:ext cx="25" cy="12550"/>
            </a:xfrm>
            <a:custGeom>
              <a:avLst/>
              <a:gdLst/>
              <a:ahLst/>
              <a:cxnLst/>
              <a:rect l="l" t="t" r="r" b="b"/>
              <a:pathLst>
                <a:path w="1" h="502" fill="none" extrusionOk="0">
                  <a:moveTo>
                    <a:pt x="1" y="1"/>
                  </a:moveTo>
                  <a:lnTo>
                    <a:pt x="1" y="501"/>
                  </a:lnTo>
                </a:path>
              </a:pathLst>
            </a:custGeom>
            <a:solidFill>
              <a:schemeClr val="dk1"/>
            </a:solidFill>
            <a:ln w="500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2698;p53">
              <a:extLst>
                <a:ext uri="{FF2B5EF4-FFF2-40B4-BE49-F238E27FC236}">
                  <a16:creationId xmlns:a16="http://schemas.microsoft.com/office/drawing/2014/main" id="{4761CBE9-5E28-0942-AB61-FB38CEFC3EE2}"/>
                </a:ext>
              </a:extLst>
            </p:cNvPr>
            <p:cNvSpPr/>
            <p:nvPr/>
          </p:nvSpPr>
          <p:spPr>
            <a:xfrm>
              <a:off x="5085425" y="4627225"/>
              <a:ext cx="25" cy="12550"/>
            </a:xfrm>
            <a:custGeom>
              <a:avLst/>
              <a:gdLst/>
              <a:ahLst/>
              <a:cxnLst/>
              <a:rect l="l" t="t" r="r" b="b"/>
              <a:pathLst>
                <a:path w="1" h="502" fill="none" extrusionOk="0">
                  <a:moveTo>
                    <a:pt x="1" y="1"/>
                  </a:moveTo>
                  <a:lnTo>
                    <a:pt x="1" y="501"/>
                  </a:lnTo>
                </a:path>
              </a:pathLst>
            </a:custGeom>
            <a:solidFill>
              <a:schemeClr val="dk1"/>
            </a:solidFill>
            <a:ln w="500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2699;p53">
              <a:extLst>
                <a:ext uri="{FF2B5EF4-FFF2-40B4-BE49-F238E27FC236}">
                  <a16:creationId xmlns:a16="http://schemas.microsoft.com/office/drawing/2014/main" id="{AEA81759-0D35-D457-5777-174309031B3C}"/>
                </a:ext>
              </a:extLst>
            </p:cNvPr>
            <p:cNvSpPr/>
            <p:nvPr/>
          </p:nvSpPr>
          <p:spPr>
            <a:xfrm>
              <a:off x="5142150" y="4627225"/>
              <a:ext cx="25" cy="12550"/>
            </a:xfrm>
            <a:custGeom>
              <a:avLst/>
              <a:gdLst/>
              <a:ahLst/>
              <a:cxnLst/>
              <a:rect l="l" t="t" r="r" b="b"/>
              <a:pathLst>
                <a:path w="1" h="502" fill="none" extrusionOk="0">
                  <a:moveTo>
                    <a:pt x="0" y="1"/>
                  </a:moveTo>
                  <a:lnTo>
                    <a:pt x="0" y="501"/>
                  </a:lnTo>
                </a:path>
              </a:pathLst>
            </a:custGeom>
            <a:solidFill>
              <a:schemeClr val="dk1"/>
            </a:solidFill>
            <a:ln w="500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2700;p53">
              <a:extLst>
                <a:ext uri="{FF2B5EF4-FFF2-40B4-BE49-F238E27FC236}">
                  <a16:creationId xmlns:a16="http://schemas.microsoft.com/office/drawing/2014/main" id="{B71C2BFA-E9AF-9562-13F1-D64E4D699E8B}"/>
                </a:ext>
              </a:extLst>
            </p:cNvPr>
            <p:cNvSpPr/>
            <p:nvPr/>
          </p:nvSpPr>
          <p:spPr>
            <a:xfrm>
              <a:off x="5198850" y="4627225"/>
              <a:ext cx="25" cy="12550"/>
            </a:xfrm>
            <a:custGeom>
              <a:avLst/>
              <a:gdLst/>
              <a:ahLst/>
              <a:cxnLst/>
              <a:rect l="l" t="t" r="r" b="b"/>
              <a:pathLst>
                <a:path w="1" h="502" fill="none" extrusionOk="0">
                  <a:moveTo>
                    <a:pt x="0" y="1"/>
                  </a:moveTo>
                  <a:lnTo>
                    <a:pt x="0" y="501"/>
                  </a:lnTo>
                </a:path>
              </a:pathLst>
            </a:custGeom>
            <a:solidFill>
              <a:schemeClr val="dk1"/>
            </a:solidFill>
            <a:ln w="500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2701;p53">
              <a:extLst>
                <a:ext uri="{FF2B5EF4-FFF2-40B4-BE49-F238E27FC236}">
                  <a16:creationId xmlns:a16="http://schemas.microsoft.com/office/drawing/2014/main" id="{C7CB215E-4BE9-15F1-D95C-83B2ECEACBDE}"/>
                </a:ext>
              </a:extLst>
            </p:cNvPr>
            <p:cNvSpPr/>
            <p:nvPr/>
          </p:nvSpPr>
          <p:spPr>
            <a:xfrm>
              <a:off x="5255550" y="4627225"/>
              <a:ext cx="25" cy="12550"/>
            </a:xfrm>
            <a:custGeom>
              <a:avLst/>
              <a:gdLst/>
              <a:ahLst/>
              <a:cxnLst/>
              <a:rect l="l" t="t" r="r" b="b"/>
              <a:pathLst>
                <a:path w="1" h="502" fill="none" extrusionOk="0">
                  <a:moveTo>
                    <a:pt x="1" y="1"/>
                  </a:moveTo>
                  <a:lnTo>
                    <a:pt x="1" y="501"/>
                  </a:lnTo>
                </a:path>
              </a:pathLst>
            </a:custGeom>
            <a:solidFill>
              <a:schemeClr val="dk1"/>
            </a:solidFill>
            <a:ln w="500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2702;p53">
              <a:extLst>
                <a:ext uri="{FF2B5EF4-FFF2-40B4-BE49-F238E27FC236}">
                  <a16:creationId xmlns:a16="http://schemas.microsoft.com/office/drawing/2014/main" id="{E22F1F0C-88D4-EFAB-7041-BFB6A53C746A}"/>
                </a:ext>
              </a:extLst>
            </p:cNvPr>
            <p:cNvSpPr/>
            <p:nvPr/>
          </p:nvSpPr>
          <p:spPr>
            <a:xfrm>
              <a:off x="5312275" y="4627225"/>
              <a:ext cx="25" cy="12550"/>
            </a:xfrm>
            <a:custGeom>
              <a:avLst/>
              <a:gdLst/>
              <a:ahLst/>
              <a:cxnLst/>
              <a:rect l="l" t="t" r="r" b="b"/>
              <a:pathLst>
                <a:path w="1" h="502" fill="none" extrusionOk="0">
                  <a:moveTo>
                    <a:pt x="0" y="1"/>
                  </a:moveTo>
                  <a:lnTo>
                    <a:pt x="0" y="501"/>
                  </a:lnTo>
                </a:path>
              </a:pathLst>
            </a:custGeom>
            <a:solidFill>
              <a:schemeClr val="dk1"/>
            </a:solidFill>
            <a:ln w="500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2703;p53">
              <a:extLst>
                <a:ext uri="{FF2B5EF4-FFF2-40B4-BE49-F238E27FC236}">
                  <a16:creationId xmlns:a16="http://schemas.microsoft.com/office/drawing/2014/main" id="{461F6472-5FC3-BFB9-BAF5-2780BB1B17DD}"/>
                </a:ext>
              </a:extLst>
            </p:cNvPr>
            <p:cNvSpPr/>
            <p:nvPr/>
          </p:nvSpPr>
          <p:spPr>
            <a:xfrm>
              <a:off x="5368975" y="4627225"/>
              <a:ext cx="25" cy="12550"/>
            </a:xfrm>
            <a:custGeom>
              <a:avLst/>
              <a:gdLst/>
              <a:ahLst/>
              <a:cxnLst/>
              <a:rect l="l" t="t" r="r" b="b"/>
              <a:pathLst>
                <a:path w="1" h="502" fill="none" extrusionOk="0">
                  <a:moveTo>
                    <a:pt x="0" y="1"/>
                  </a:moveTo>
                  <a:lnTo>
                    <a:pt x="0" y="501"/>
                  </a:lnTo>
                </a:path>
              </a:pathLst>
            </a:custGeom>
            <a:solidFill>
              <a:schemeClr val="dk1"/>
            </a:solidFill>
            <a:ln w="500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2704;p53">
              <a:extLst>
                <a:ext uri="{FF2B5EF4-FFF2-40B4-BE49-F238E27FC236}">
                  <a16:creationId xmlns:a16="http://schemas.microsoft.com/office/drawing/2014/main" id="{D1AA5D97-2D55-3D89-52DA-7221A94C949D}"/>
                </a:ext>
              </a:extLst>
            </p:cNvPr>
            <p:cNvSpPr/>
            <p:nvPr/>
          </p:nvSpPr>
          <p:spPr>
            <a:xfrm>
              <a:off x="5425675" y="4627225"/>
              <a:ext cx="25" cy="12550"/>
            </a:xfrm>
            <a:custGeom>
              <a:avLst/>
              <a:gdLst/>
              <a:ahLst/>
              <a:cxnLst/>
              <a:rect l="l" t="t" r="r" b="b"/>
              <a:pathLst>
                <a:path w="1" h="502" fill="none" extrusionOk="0">
                  <a:moveTo>
                    <a:pt x="1" y="1"/>
                  </a:moveTo>
                  <a:lnTo>
                    <a:pt x="1" y="501"/>
                  </a:lnTo>
                </a:path>
              </a:pathLst>
            </a:custGeom>
            <a:solidFill>
              <a:schemeClr val="dk1"/>
            </a:solidFill>
            <a:ln w="500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2705;p53">
              <a:extLst>
                <a:ext uri="{FF2B5EF4-FFF2-40B4-BE49-F238E27FC236}">
                  <a16:creationId xmlns:a16="http://schemas.microsoft.com/office/drawing/2014/main" id="{8A6157EC-A270-9222-33F5-88C59FC44831}"/>
                </a:ext>
              </a:extLst>
            </p:cNvPr>
            <p:cNvSpPr/>
            <p:nvPr/>
          </p:nvSpPr>
          <p:spPr>
            <a:xfrm>
              <a:off x="5482375" y="4627225"/>
              <a:ext cx="25" cy="12550"/>
            </a:xfrm>
            <a:custGeom>
              <a:avLst/>
              <a:gdLst/>
              <a:ahLst/>
              <a:cxnLst/>
              <a:rect l="l" t="t" r="r" b="b"/>
              <a:pathLst>
                <a:path w="1" h="502" fill="none" extrusionOk="0">
                  <a:moveTo>
                    <a:pt x="1" y="1"/>
                  </a:moveTo>
                  <a:lnTo>
                    <a:pt x="1" y="501"/>
                  </a:lnTo>
                </a:path>
              </a:pathLst>
            </a:custGeom>
            <a:solidFill>
              <a:schemeClr val="dk1"/>
            </a:solidFill>
            <a:ln w="500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2706;p53">
              <a:extLst>
                <a:ext uri="{FF2B5EF4-FFF2-40B4-BE49-F238E27FC236}">
                  <a16:creationId xmlns:a16="http://schemas.microsoft.com/office/drawing/2014/main" id="{EE7EACC8-F686-51EC-0A86-B1270F4BC7E1}"/>
                </a:ext>
              </a:extLst>
            </p:cNvPr>
            <p:cNvSpPr/>
            <p:nvPr/>
          </p:nvSpPr>
          <p:spPr>
            <a:xfrm>
              <a:off x="5539925" y="4627225"/>
              <a:ext cx="25" cy="12550"/>
            </a:xfrm>
            <a:custGeom>
              <a:avLst/>
              <a:gdLst/>
              <a:ahLst/>
              <a:cxnLst/>
              <a:rect l="l" t="t" r="r" b="b"/>
              <a:pathLst>
                <a:path w="1" h="502" fill="none" extrusionOk="0">
                  <a:moveTo>
                    <a:pt x="1" y="1"/>
                  </a:moveTo>
                  <a:lnTo>
                    <a:pt x="1" y="501"/>
                  </a:lnTo>
                </a:path>
              </a:pathLst>
            </a:custGeom>
            <a:solidFill>
              <a:schemeClr val="dk1"/>
            </a:solidFill>
            <a:ln w="500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2707;p53">
              <a:extLst>
                <a:ext uri="{FF2B5EF4-FFF2-40B4-BE49-F238E27FC236}">
                  <a16:creationId xmlns:a16="http://schemas.microsoft.com/office/drawing/2014/main" id="{DAF42E53-7411-9003-0373-A23E8FBF326F}"/>
                </a:ext>
              </a:extLst>
            </p:cNvPr>
            <p:cNvSpPr/>
            <p:nvPr/>
          </p:nvSpPr>
          <p:spPr>
            <a:xfrm>
              <a:off x="5596625" y="4627225"/>
              <a:ext cx="25" cy="12550"/>
            </a:xfrm>
            <a:custGeom>
              <a:avLst/>
              <a:gdLst/>
              <a:ahLst/>
              <a:cxnLst/>
              <a:rect l="l" t="t" r="r" b="b"/>
              <a:pathLst>
                <a:path w="1" h="502" fill="none" extrusionOk="0">
                  <a:moveTo>
                    <a:pt x="1" y="1"/>
                  </a:moveTo>
                  <a:lnTo>
                    <a:pt x="1" y="501"/>
                  </a:lnTo>
                </a:path>
              </a:pathLst>
            </a:custGeom>
            <a:solidFill>
              <a:schemeClr val="dk1"/>
            </a:solidFill>
            <a:ln w="500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2708;p53">
              <a:extLst>
                <a:ext uri="{FF2B5EF4-FFF2-40B4-BE49-F238E27FC236}">
                  <a16:creationId xmlns:a16="http://schemas.microsoft.com/office/drawing/2014/main" id="{D0425C18-9FE5-C26C-8CCA-DCB0681CE661}"/>
                </a:ext>
              </a:extLst>
            </p:cNvPr>
            <p:cNvSpPr/>
            <p:nvPr/>
          </p:nvSpPr>
          <p:spPr>
            <a:xfrm>
              <a:off x="5653350" y="4627225"/>
              <a:ext cx="25" cy="12550"/>
            </a:xfrm>
            <a:custGeom>
              <a:avLst/>
              <a:gdLst/>
              <a:ahLst/>
              <a:cxnLst/>
              <a:rect l="l" t="t" r="r" b="b"/>
              <a:pathLst>
                <a:path w="1" h="502" fill="none" extrusionOk="0">
                  <a:moveTo>
                    <a:pt x="0" y="1"/>
                  </a:moveTo>
                  <a:lnTo>
                    <a:pt x="0" y="501"/>
                  </a:lnTo>
                </a:path>
              </a:pathLst>
            </a:custGeom>
            <a:solidFill>
              <a:schemeClr val="dk1"/>
            </a:solidFill>
            <a:ln w="500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2709;p53">
              <a:extLst>
                <a:ext uri="{FF2B5EF4-FFF2-40B4-BE49-F238E27FC236}">
                  <a16:creationId xmlns:a16="http://schemas.microsoft.com/office/drawing/2014/main" id="{1E3878DA-3AC1-95E3-264F-C9EC867B24D7}"/>
                </a:ext>
              </a:extLst>
            </p:cNvPr>
            <p:cNvSpPr/>
            <p:nvPr/>
          </p:nvSpPr>
          <p:spPr>
            <a:xfrm>
              <a:off x="4829425" y="4067250"/>
              <a:ext cx="795575" cy="550000"/>
            </a:xfrm>
            <a:custGeom>
              <a:avLst/>
              <a:gdLst/>
              <a:ahLst/>
              <a:cxnLst/>
              <a:rect l="l" t="t" r="r" b="b"/>
              <a:pathLst>
                <a:path w="31823" h="22000" extrusionOk="0">
                  <a:moveTo>
                    <a:pt x="27320" y="1"/>
                  </a:moveTo>
                  <a:cubicBezTo>
                    <a:pt x="27203" y="1"/>
                    <a:pt x="27086" y="84"/>
                    <a:pt x="27086" y="251"/>
                  </a:cubicBezTo>
                  <a:lnTo>
                    <a:pt x="25051" y="15995"/>
                  </a:lnTo>
                  <a:cubicBezTo>
                    <a:pt x="25018" y="16062"/>
                    <a:pt x="24985" y="16162"/>
                    <a:pt x="24918" y="16195"/>
                  </a:cubicBezTo>
                  <a:lnTo>
                    <a:pt x="22983" y="17730"/>
                  </a:lnTo>
                  <a:cubicBezTo>
                    <a:pt x="22939" y="17752"/>
                    <a:pt x="22891" y="17763"/>
                    <a:pt x="22844" y="17763"/>
                  </a:cubicBezTo>
                  <a:cubicBezTo>
                    <a:pt x="22750" y="17763"/>
                    <a:pt x="22661" y="17719"/>
                    <a:pt x="22616" y="17630"/>
                  </a:cubicBezTo>
                  <a:lnTo>
                    <a:pt x="20648" y="13527"/>
                  </a:lnTo>
                  <a:cubicBezTo>
                    <a:pt x="20612" y="13435"/>
                    <a:pt x="20525" y="13384"/>
                    <a:pt x="20437" y="13384"/>
                  </a:cubicBezTo>
                  <a:cubicBezTo>
                    <a:pt x="20365" y="13384"/>
                    <a:pt x="20293" y="13418"/>
                    <a:pt x="20248" y="13494"/>
                  </a:cubicBezTo>
                  <a:lnTo>
                    <a:pt x="18213" y="16129"/>
                  </a:lnTo>
                  <a:lnTo>
                    <a:pt x="15945" y="19031"/>
                  </a:lnTo>
                  <a:lnTo>
                    <a:pt x="13643" y="16129"/>
                  </a:lnTo>
                  <a:lnTo>
                    <a:pt x="11642" y="13560"/>
                  </a:lnTo>
                  <a:cubicBezTo>
                    <a:pt x="11599" y="13488"/>
                    <a:pt x="11524" y="13453"/>
                    <a:pt x="11451" y="13453"/>
                  </a:cubicBezTo>
                  <a:cubicBezTo>
                    <a:pt x="11355" y="13453"/>
                    <a:pt x="11261" y="13513"/>
                    <a:pt x="11242" y="13627"/>
                  </a:cubicBezTo>
                  <a:lnTo>
                    <a:pt x="9107" y="20232"/>
                  </a:lnTo>
                  <a:lnTo>
                    <a:pt x="6838" y="8490"/>
                  </a:lnTo>
                  <a:lnTo>
                    <a:pt x="4570" y="21399"/>
                  </a:lnTo>
                  <a:lnTo>
                    <a:pt x="2302" y="19631"/>
                  </a:lnTo>
                  <a:lnTo>
                    <a:pt x="501" y="14528"/>
                  </a:lnTo>
                  <a:cubicBezTo>
                    <a:pt x="458" y="14414"/>
                    <a:pt x="366" y="14360"/>
                    <a:pt x="276" y="14360"/>
                  </a:cubicBezTo>
                  <a:cubicBezTo>
                    <a:pt x="154" y="14360"/>
                    <a:pt x="34" y="14456"/>
                    <a:pt x="34" y="14628"/>
                  </a:cubicBezTo>
                  <a:lnTo>
                    <a:pt x="0" y="22000"/>
                  </a:lnTo>
                  <a:lnTo>
                    <a:pt x="31823" y="22000"/>
                  </a:lnTo>
                  <a:lnTo>
                    <a:pt x="31823" y="17596"/>
                  </a:lnTo>
                  <a:lnTo>
                    <a:pt x="29555" y="13260"/>
                  </a:lnTo>
                  <a:cubicBezTo>
                    <a:pt x="29555" y="13227"/>
                    <a:pt x="29521" y="13193"/>
                    <a:pt x="29521" y="13160"/>
                  </a:cubicBezTo>
                  <a:lnTo>
                    <a:pt x="27553" y="251"/>
                  </a:lnTo>
                  <a:cubicBezTo>
                    <a:pt x="27553" y="84"/>
                    <a:pt x="27437" y="1"/>
                    <a:pt x="27320" y="1"/>
                  </a:cubicBezTo>
                  <a:close/>
                </a:path>
              </a:pathLst>
            </a:custGeom>
            <a:solidFill>
              <a:srgbClr val="FFFFFF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2710;p53">
              <a:extLst>
                <a:ext uri="{FF2B5EF4-FFF2-40B4-BE49-F238E27FC236}">
                  <a16:creationId xmlns:a16="http://schemas.microsoft.com/office/drawing/2014/main" id="{8AC55D31-A041-4DFD-DAA9-FB5A313652A6}"/>
                </a:ext>
              </a:extLst>
            </p:cNvPr>
            <p:cNvSpPr/>
            <p:nvPr/>
          </p:nvSpPr>
          <p:spPr>
            <a:xfrm>
              <a:off x="4829425" y="4145225"/>
              <a:ext cx="795575" cy="472025"/>
            </a:xfrm>
            <a:custGeom>
              <a:avLst/>
              <a:gdLst/>
              <a:ahLst/>
              <a:cxnLst/>
              <a:rect l="l" t="t" r="r" b="b"/>
              <a:pathLst>
                <a:path w="31823" h="18881" extrusionOk="0">
                  <a:moveTo>
                    <a:pt x="4520" y="0"/>
                  </a:moveTo>
                  <a:cubicBezTo>
                    <a:pt x="4412" y="0"/>
                    <a:pt x="4303" y="67"/>
                    <a:pt x="4270" y="201"/>
                  </a:cubicBezTo>
                  <a:lnTo>
                    <a:pt x="2269" y="11275"/>
                  </a:lnTo>
                  <a:cubicBezTo>
                    <a:pt x="2269" y="11309"/>
                    <a:pt x="2269" y="11309"/>
                    <a:pt x="2269" y="11342"/>
                  </a:cubicBezTo>
                  <a:lnTo>
                    <a:pt x="0" y="15111"/>
                  </a:lnTo>
                  <a:lnTo>
                    <a:pt x="0" y="18881"/>
                  </a:lnTo>
                  <a:lnTo>
                    <a:pt x="31823" y="18881"/>
                  </a:lnTo>
                  <a:lnTo>
                    <a:pt x="31823" y="12576"/>
                  </a:lnTo>
                  <a:cubicBezTo>
                    <a:pt x="31823" y="12421"/>
                    <a:pt x="31699" y="12333"/>
                    <a:pt x="31575" y="12333"/>
                  </a:cubicBezTo>
                  <a:cubicBezTo>
                    <a:pt x="31486" y="12333"/>
                    <a:pt x="31398" y="12378"/>
                    <a:pt x="31356" y="12476"/>
                  </a:cubicBezTo>
                  <a:lnTo>
                    <a:pt x="29555" y="16879"/>
                  </a:lnTo>
                  <a:lnTo>
                    <a:pt x="27286" y="18380"/>
                  </a:lnTo>
                  <a:lnTo>
                    <a:pt x="25018" y="17380"/>
                  </a:lnTo>
                  <a:lnTo>
                    <a:pt x="22750" y="17380"/>
                  </a:lnTo>
                  <a:lnTo>
                    <a:pt x="20615" y="11709"/>
                  </a:lnTo>
                  <a:cubicBezTo>
                    <a:pt x="20573" y="11603"/>
                    <a:pt x="20464" y="11538"/>
                    <a:pt x="20364" y="11538"/>
                  </a:cubicBezTo>
                  <a:cubicBezTo>
                    <a:pt x="20306" y="11538"/>
                    <a:pt x="20251" y="11560"/>
                    <a:pt x="20215" y="11609"/>
                  </a:cubicBezTo>
                  <a:lnTo>
                    <a:pt x="18213" y="13844"/>
                  </a:lnTo>
                  <a:lnTo>
                    <a:pt x="15912" y="16345"/>
                  </a:lnTo>
                  <a:lnTo>
                    <a:pt x="13643" y="13844"/>
                  </a:lnTo>
                  <a:lnTo>
                    <a:pt x="11609" y="11575"/>
                  </a:lnTo>
                  <a:cubicBezTo>
                    <a:pt x="11561" y="11512"/>
                    <a:pt x="11484" y="11479"/>
                    <a:pt x="11409" y="11479"/>
                  </a:cubicBezTo>
                  <a:cubicBezTo>
                    <a:pt x="11325" y="11479"/>
                    <a:pt x="11243" y="11521"/>
                    <a:pt x="11208" y="11609"/>
                  </a:cubicBezTo>
                  <a:lnTo>
                    <a:pt x="9207" y="15111"/>
                  </a:lnTo>
                  <a:cubicBezTo>
                    <a:pt x="9162" y="15200"/>
                    <a:pt x="9088" y="15245"/>
                    <a:pt x="9004" y="15245"/>
                  </a:cubicBezTo>
                  <a:cubicBezTo>
                    <a:pt x="8962" y="15245"/>
                    <a:pt x="8918" y="15234"/>
                    <a:pt x="8873" y="15211"/>
                  </a:cubicBezTo>
                  <a:lnTo>
                    <a:pt x="6905" y="13910"/>
                  </a:lnTo>
                  <a:cubicBezTo>
                    <a:pt x="6838" y="13877"/>
                    <a:pt x="6805" y="13810"/>
                    <a:pt x="6805" y="13744"/>
                  </a:cubicBezTo>
                  <a:lnTo>
                    <a:pt x="4770" y="201"/>
                  </a:lnTo>
                  <a:cubicBezTo>
                    <a:pt x="4737" y="67"/>
                    <a:pt x="4629" y="0"/>
                    <a:pt x="45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2711;p53">
              <a:extLst>
                <a:ext uri="{FF2B5EF4-FFF2-40B4-BE49-F238E27FC236}">
                  <a16:creationId xmlns:a16="http://schemas.microsoft.com/office/drawing/2014/main" id="{6430CF73-AAC7-FD1A-596C-96FFF71AB52A}"/>
                </a:ext>
              </a:extLst>
            </p:cNvPr>
            <p:cNvSpPr/>
            <p:nvPr/>
          </p:nvSpPr>
          <p:spPr>
            <a:xfrm>
              <a:off x="5259725" y="4098525"/>
              <a:ext cx="175975" cy="25"/>
            </a:xfrm>
            <a:custGeom>
              <a:avLst/>
              <a:gdLst/>
              <a:ahLst/>
              <a:cxnLst/>
              <a:rect l="l" t="t" r="r" b="b"/>
              <a:pathLst>
                <a:path w="7039" h="1" fill="none" extrusionOk="0">
                  <a:moveTo>
                    <a:pt x="1" y="0"/>
                  </a:moveTo>
                  <a:lnTo>
                    <a:pt x="7039" y="0"/>
                  </a:lnTo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2712;p53">
              <a:extLst>
                <a:ext uri="{FF2B5EF4-FFF2-40B4-BE49-F238E27FC236}">
                  <a16:creationId xmlns:a16="http://schemas.microsoft.com/office/drawing/2014/main" id="{5AA7D78A-18F2-D4EB-DB53-475290723742}"/>
                </a:ext>
              </a:extLst>
            </p:cNvPr>
            <p:cNvSpPr/>
            <p:nvPr/>
          </p:nvSpPr>
          <p:spPr>
            <a:xfrm>
              <a:off x="5259725" y="4140225"/>
              <a:ext cx="175975" cy="25"/>
            </a:xfrm>
            <a:custGeom>
              <a:avLst/>
              <a:gdLst/>
              <a:ahLst/>
              <a:cxnLst/>
              <a:rect l="l" t="t" r="r" b="b"/>
              <a:pathLst>
                <a:path w="7039" h="1" fill="none" extrusionOk="0">
                  <a:moveTo>
                    <a:pt x="1" y="0"/>
                  </a:moveTo>
                  <a:lnTo>
                    <a:pt x="7039" y="0"/>
                  </a:lnTo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2713;p53">
              <a:extLst>
                <a:ext uri="{FF2B5EF4-FFF2-40B4-BE49-F238E27FC236}">
                  <a16:creationId xmlns:a16="http://schemas.microsoft.com/office/drawing/2014/main" id="{8DF7691E-1ABB-12AC-2FC3-5B125EF42C58}"/>
                </a:ext>
              </a:extLst>
            </p:cNvPr>
            <p:cNvSpPr/>
            <p:nvPr/>
          </p:nvSpPr>
          <p:spPr>
            <a:xfrm>
              <a:off x="5259725" y="4181075"/>
              <a:ext cx="175975" cy="25"/>
            </a:xfrm>
            <a:custGeom>
              <a:avLst/>
              <a:gdLst/>
              <a:ahLst/>
              <a:cxnLst/>
              <a:rect l="l" t="t" r="r" b="b"/>
              <a:pathLst>
                <a:path w="7039" h="1" fill="none" extrusionOk="0">
                  <a:moveTo>
                    <a:pt x="1" y="1"/>
                  </a:moveTo>
                  <a:lnTo>
                    <a:pt x="7039" y="1"/>
                  </a:lnTo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2714;p53">
              <a:extLst>
                <a:ext uri="{FF2B5EF4-FFF2-40B4-BE49-F238E27FC236}">
                  <a16:creationId xmlns:a16="http://schemas.microsoft.com/office/drawing/2014/main" id="{EF35ADFF-DE17-0A8D-4C6F-475D3F7CE771}"/>
                </a:ext>
              </a:extLst>
            </p:cNvPr>
            <p:cNvSpPr/>
            <p:nvPr/>
          </p:nvSpPr>
          <p:spPr>
            <a:xfrm>
              <a:off x="5259725" y="4221950"/>
              <a:ext cx="175975" cy="25"/>
            </a:xfrm>
            <a:custGeom>
              <a:avLst/>
              <a:gdLst/>
              <a:ahLst/>
              <a:cxnLst/>
              <a:rect l="l" t="t" r="r" b="b"/>
              <a:pathLst>
                <a:path w="7039" h="1" fill="none" extrusionOk="0">
                  <a:moveTo>
                    <a:pt x="1" y="0"/>
                  </a:moveTo>
                  <a:lnTo>
                    <a:pt x="7039" y="0"/>
                  </a:lnTo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2715;p53">
              <a:extLst>
                <a:ext uri="{FF2B5EF4-FFF2-40B4-BE49-F238E27FC236}">
                  <a16:creationId xmlns:a16="http://schemas.microsoft.com/office/drawing/2014/main" id="{B0EA22B7-677F-4956-F8F5-C5BBEECF6C62}"/>
                </a:ext>
              </a:extLst>
            </p:cNvPr>
            <p:cNvSpPr/>
            <p:nvPr/>
          </p:nvSpPr>
          <p:spPr>
            <a:xfrm>
              <a:off x="5259725" y="4263650"/>
              <a:ext cx="175975" cy="25"/>
            </a:xfrm>
            <a:custGeom>
              <a:avLst/>
              <a:gdLst/>
              <a:ahLst/>
              <a:cxnLst/>
              <a:rect l="l" t="t" r="r" b="b"/>
              <a:pathLst>
                <a:path w="7039" h="1" fill="none" extrusionOk="0">
                  <a:moveTo>
                    <a:pt x="1" y="0"/>
                  </a:moveTo>
                  <a:lnTo>
                    <a:pt x="7039" y="0"/>
                  </a:lnTo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2716;p53">
              <a:extLst>
                <a:ext uri="{FF2B5EF4-FFF2-40B4-BE49-F238E27FC236}">
                  <a16:creationId xmlns:a16="http://schemas.microsoft.com/office/drawing/2014/main" id="{0BDFC300-D76A-925A-D5DB-960447856CB3}"/>
                </a:ext>
              </a:extLst>
            </p:cNvPr>
            <p:cNvSpPr/>
            <p:nvPr/>
          </p:nvSpPr>
          <p:spPr>
            <a:xfrm>
              <a:off x="5259725" y="4304500"/>
              <a:ext cx="175975" cy="25"/>
            </a:xfrm>
            <a:custGeom>
              <a:avLst/>
              <a:gdLst/>
              <a:ahLst/>
              <a:cxnLst/>
              <a:rect l="l" t="t" r="r" b="b"/>
              <a:pathLst>
                <a:path w="7039" h="1" fill="none" extrusionOk="0">
                  <a:moveTo>
                    <a:pt x="1" y="1"/>
                  </a:moveTo>
                  <a:lnTo>
                    <a:pt x="7039" y="1"/>
                  </a:lnTo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2717;p53">
              <a:extLst>
                <a:ext uri="{FF2B5EF4-FFF2-40B4-BE49-F238E27FC236}">
                  <a16:creationId xmlns:a16="http://schemas.microsoft.com/office/drawing/2014/main" id="{859354E5-AF40-F93C-0D0A-C3C7F63E4D7F}"/>
                </a:ext>
              </a:extLst>
            </p:cNvPr>
            <p:cNvSpPr/>
            <p:nvPr/>
          </p:nvSpPr>
          <p:spPr>
            <a:xfrm>
              <a:off x="5219700" y="4098525"/>
              <a:ext cx="22550" cy="25"/>
            </a:xfrm>
            <a:custGeom>
              <a:avLst/>
              <a:gdLst/>
              <a:ahLst/>
              <a:cxnLst/>
              <a:rect l="l" t="t" r="r" b="b"/>
              <a:pathLst>
                <a:path w="902" h="1" fill="none" extrusionOk="0">
                  <a:moveTo>
                    <a:pt x="0" y="0"/>
                  </a:moveTo>
                  <a:lnTo>
                    <a:pt x="901" y="0"/>
                  </a:lnTo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2718;p53">
              <a:extLst>
                <a:ext uri="{FF2B5EF4-FFF2-40B4-BE49-F238E27FC236}">
                  <a16:creationId xmlns:a16="http://schemas.microsoft.com/office/drawing/2014/main" id="{FD1E3C56-B289-5A48-62DF-8B2B14282E06}"/>
                </a:ext>
              </a:extLst>
            </p:cNvPr>
            <p:cNvSpPr/>
            <p:nvPr/>
          </p:nvSpPr>
          <p:spPr>
            <a:xfrm>
              <a:off x="5219700" y="4140225"/>
              <a:ext cx="22550" cy="25"/>
            </a:xfrm>
            <a:custGeom>
              <a:avLst/>
              <a:gdLst/>
              <a:ahLst/>
              <a:cxnLst/>
              <a:rect l="l" t="t" r="r" b="b"/>
              <a:pathLst>
                <a:path w="902" h="1" fill="none" extrusionOk="0">
                  <a:moveTo>
                    <a:pt x="0" y="0"/>
                  </a:moveTo>
                  <a:lnTo>
                    <a:pt x="901" y="0"/>
                  </a:lnTo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2719;p53">
              <a:extLst>
                <a:ext uri="{FF2B5EF4-FFF2-40B4-BE49-F238E27FC236}">
                  <a16:creationId xmlns:a16="http://schemas.microsoft.com/office/drawing/2014/main" id="{657BD1A8-FA42-BEEF-35EC-2E1EFFBA6337}"/>
                </a:ext>
              </a:extLst>
            </p:cNvPr>
            <p:cNvSpPr/>
            <p:nvPr/>
          </p:nvSpPr>
          <p:spPr>
            <a:xfrm>
              <a:off x="5219700" y="4181075"/>
              <a:ext cx="22550" cy="25"/>
            </a:xfrm>
            <a:custGeom>
              <a:avLst/>
              <a:gdLst/>
              <a:ahLst/>
              <a:cxnLst/>
              <a:rect l="l" t="t" r="r" b="b"/>
              <a:pathLst>
                <a:path w="902" h="1" fill="none" extrusionOk="0">
                  <a:moveTo>
                    <a:pt x="0" y="1"/>
                  </a:moveTo>
                  <a:lnTo>
                    <a:pt x="901" y="1"/>
                  </a:lnTo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2720;p53">
              <a:extLst>
                <a:ext uri="{FF2B5EF4-FFF2-40B4-BE49-F238E27FC236}">
                  <a16:creationId xmlns:a16="http://schemas.microsoft.com/office/drawing/2014/main" id="{68F8B4F2-1107-468F-28FE-3B54E789F388}"/>
                </a:ext>
              </a:extLst>
            </p:cNvPr>
            <p:cNvSpPr/>
            <p:nvPr/>
          </p:nvSpPr>
          <p:spPr>
            <a:xfrm>
              <a:off x="5219700" y="4221950"/>
              <a:ext cx="22550" cy="25"/>
            </a:xfrm>
            <a:custGeom>
              <a:avLst/>
              <a:gdLst/>
              <a:ahLst/>
              <a:cxnLst/>
              <a:rect l="l" t="t" r="r" b="b"/>
              <a:pathLst>
                <a:path w="902" h="1" fill="none" extrusionOk="0">
                  <a:moveTo>
                    <a:pt x="0" y="0"/>
                  </a:moveTo>
                  <a:lnTo>
                    <a:pt x="901" y="0"/>
                  </a:lnTo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2721;p53">
              <a:extLst>
                <a:ext uri="{FF2B5EF4-FFF2-40B4-BE49-F238E27FC236}">
                  <a16:creationId xmlns:a16="http://schemas.microsoft.com/office/drawing/2014/main" id="{65657DCB-379B-689E-8200-D031F5CF0F5C}"/>
                </a:ext>
              </a:extLst>
            </p:cNvPr>
            <p:cNvSpPr/>
            <p:nvPr/>
          </p:nvSpPr>
          <p:spPr>
            <a:xfrm>
              <a:off x="5219700" y="4263650"/>
              <a:ext cx="22550" cy="25"/>
            </a:xfrm>
            <a:custGeom>
              <a:avLst/>
              <a:gdLst/>
              <a:ahLst/>
              <a:cxnLst/>
              <a:rect l="l" t="t" r="r" b="b"/>
              <a:pathLst>
                <a:path w="902" h="1" fill="none" extrusionOk="0">
                  <a:moveTo>
                    <a:pt x="0" y="0"/>
                  </a:moveTo>
                  <a:lnTo>
                    <a:pt x="901" y="0"/>
                  </a:lnTo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2722;p53">
              <a:extLst>
                <a:ext uri="{FF2B5EF4-FFF2-40B4-BE49-F238E27FC236}">
                  <a16:creationId xmlns:a16="http://schemas.microsoft.com/office/drawing/2014/main" id="{F5EAD0D6-1A9B-C983-4F53-448D15024EFA}"/>
                </a:ext>
              </a:extLst>
            </p:cNvPr>
            <p:cNvSpPr/>
            <p:nvPr/>
          </p:nvSpPr>
          <p:spPr>
            <a:xfrm>
              <a:off x="5219700" y="4304500"/>
              <a:ext cx="22550" cy="25"/>
            </a:xfrm>
            <a:custGeom>
              <a:avLst/>
              <a:gdLst/>
              <a:ahLst/>
              <a:cxnLst/>
              <a:rect l="l" t="t" r="r" b="b"/>
              <a:pathLst>
                <a:path w="902" h="1" fill="none" extrusionOk="0">
                  <a:moveTo>
                    <a:pt x="0" y="1"/>
                  </a:moveTo>
                  <a:lnTo>
                    <a:pt x="901" y="1"/>
                  </a:lnTo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2723;p53">
              <a:extLst>
                <a:ext uri="{FF2B5EF4-FFF2-40B4-BE49-F238E27FC236}">
                  <a16:creationId xmlns:a16="http://schemas.microsoft.com/office/drawing/2014/main" id="{702AEE1F-99C9-6104-396D-BB04D6723D8D}"/>
                </a:ext>
              </a:extLst>
            </p:cNvPr>
            <p:cNvSpPr/>
            <p:nvPr/>
          </p:nvSpPr>
          <p:spPr>
            <a:xfrm>
              <a:off x="4767700" y="3369675"/>
              <a:ext cx="372800" cy="323575"/>
            </a:xfrm>
            <a:custGeom>
              <a:avLst/>
              <a:gdLst/>
              <a:ahLst/>
              <a:cxnLst/>
              <a:rect l="l" t="t" r="r" b="b"/>
              <a:pathLst>
                <a:path w="14912" h="12943" fill="none" extrusionOk="0">
                  <a:moveTo>
                    <a:pt x="11175" y="0"/>
                  </a:moveTo>
                  <a:lnTo>
                    <a:pt x="3703" y="0"/>
                  </a:lnTo>
                  <a:lnTo>
                    <a:pt x="1" y="6472"/>
                  </a:lnTo>
                  <a:lnTo>
                    <a:pt x="3703" y="12943"/>
                  </a:lnTo>
                  <a:lnTo>
                    <a:pt x="11175" y="12943"/>
                  </a:lnTo>
                  <a:lnTo>
                    <a:pt x="14911" y="6472"/>
                  </a:lnTo>
                  <a:close/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2724;p53">
              <a:extLst>
                <a:ext uri="{FF2B5EF4-FFF2-40B4-BE49-F238E27FC236}">
                  <a16:creationId xmlns:a16="http://schemas.microsoft.com/office/drawing/2014/main" id="{7C1E66B7-C28E-1917-9967-B1D8E45FD399}"/>
                </a:ext>
              </a:extLst>
            </p:cNvPr>
            <p:cNvSpPr/>
            <p:nvPr/>
          </p:nvSpPr>
          <p:spPr>
            <a:xfrm>
              <a:off x="4766875" y="3045275"/>
              <a:ext cx="372800" cy="322750"/>
            </a:xfrm>
            <a:custGeom>
              <a:avLst/>
              <a:gdLst/>
              <a:ahLst/>
              <a:cxnLst/>
              <a:rect l="l" t="t" r="r" b="b"/>
              <a:pathLst>
                <a:path w="14912" h="12910" fill="none" extrusionOk="0">
                  <a:moveTo>
                    <a:pt x="11175" y="0"/>
                  </a:moveTo>
                  <a:lnTo>
                    <a:pt x="3736" y="0"/>
                  </a:lnTo>
                  <a:lnTo>
                    <a:pt x="0" y="6438"/>
                  </a:lnTo>
                  <a:lnTo>
                    <a:pt x="3736" y="12909"/>
                  </a:lnTo>
                  <a:lnTo>
                    <a:pt x="11175" y="12909"/>
                  </a:lnTo>
                  <a:lnTo>
                    <a:pt x="14911" y="6438"/>
                  </a:lnTo>
                  <a:close/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2725;p53">
              <a:extLst>
                <a:ext uri="{FF2B5EF4-FFF2-40B4-BE49-F238E27FC236}">
                  <a16:creationId xmlns:a16="http://schemas.microsoft.com/office/drawing/2014/main" id="{A3F1203C-3C58-BEE5-B76B-480117B5B08E}"/>
                </a:ext>
              </a:extLst>
            </p:cNvPr>
            <p:cNvSpPr/>
            <p:nvPr/>
          </p:nvSpPr>
          <p:spPr>
            <a:xfrm>
              <a:off x="5323950" y="3045275"/>
              <a:ext cx="373625" cy="322750"/>
            </a:xfrm>
            <a:custGeom>
              <a:avLst/>
              <a:gdLst/>
              <a:ahLst/>
              <a:cxnLst/>
              <a:rect l="l" t="t" r="r" b="b"/>
              <a:pathLst>
                <a:path w="14945" h="12910" fill="none" extrusionOk="0">
                  <a:moveTo>
                    <a:pt x="11208" y="0"/>
                  </a:moveTo>
                  <a:lnTo>
                    <a:pt x="3736" y="0"/>
                  </a:lnTo>
                  <a:lnTo>
                    <a:pt x="0" y="6438"/>
                  </a:lnTo>
                  <a:lnTo>
                    <a:pt x="3736" y="12909"/>
                  </a:lnTo>
                  <a:lnTo>
                    <a:pt x="11208" y="12909"/>
                  </a:lnTo>
                  <a:lnTo>
                    <a:pt x="14944" y="6438"/>
                  </a:lnTo>
                  <a:close/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2726;p53">
              <a:extLst>
                <a:ext uri="{FF2B5EF4-FFF2-40B4-BE49-F238E27FC236}">
                  <a16:creationId xmlns:a16="http://schemas.microsoft.com/office/drawing/2014/main" id="{B34CED9C-90B1-F189-399D-58FBAA7C9AF8}"/>
                </a:ext>
              </a:extLst>
            </p:cNvPr>
            <p:cNvSpPr/>
            <p:nvPr/>
          </p:nvSpPr>
          <p:spPr>
            <a:xfrm>
              <a:off x="5047900" y="3528950"/>
              <a:ext cx="372800" cy="322750"/>
            </a:xfrm>
            <a:custGeom>
              <a:avLst/>
              <a:gdLst/>
              <a:ahLst/>
              <a:cxnLst/>
              <a:rect l="l" t="t" r="r" b="b"/>
              <a:pathLst>
                <a:path w="14912" h="12910" fill="none" extrusionOk="0">
                  <a:moveTo>
                    <a:pt x="11175" y="0"/>
                  </a:moveTo>
                  <a:lnTo>
                    <a:pt x="3737" y="0"/>
                  </a:lnTo>
                  <a:lnTo>
                    <a:pt x="1" y="6472"/>
                  </a:lnTo>
                  <a:lnTo>
                    <a:pt x="3737" y="12910"/>
                  </a:lnTo>
                  <a:lnTo>
                    <a:pt x="11175" y="12910"/>
                  </a:lnTo>
                  <a:lnTo>
                    <a:pt x="14911" y="6472"/>
                  </a:lnTo>
                  <a:close/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2727;p53">
              <a:extLst>
                <a:ext uri="{FF2B5EF4-FFF2-40B4-BE49-F238E27FC236}">
                  <a16:creationId xmlns:a16="http://schemas.microsoft.com/office/drawing/2014/main" id="{770CF037-FC61-39B6-7BB9-619FAA00FA09}"/>
                </a:ext>
              </a:extLst>
            </p:cNvPr>
            <p:cNvSpPr/>
            <p:nvPr/>
          </p:nvSpPr>
          <p:spPr>
            <a:xfrm>
              <a:off x="5047075" y="3208725"/>
              <a:ext cx="372800" cy="322750"/>
            </a:xfrm>
            <a:custGeom>
              <a:avLst/>
              <a:gdLst/>
              <a:ahLst/>
              <a:cxnLst/>
              <a:rect l="l" t="t" r="r" b="b"/>
              <a:pathLst>
                <a:path w="14912" h="12910" extrusionOk="0">
                  <a:moveTo>
                    <a:pt x="3736" y="0"/>
                  </a:moveTo>
                  <a:lnTo>
                    <a:pt x="0" y="6438"/>
                  </a:lnTo>
                  <a:lnTo>
                    <a:pt x="3736" y="12910"/>
                  </a:lnTo>
                  <a:lnTo>
                    <a:pt x="11208" y="12910"/>
                  </a:lnTo>
                  <a:lnTo>
                    <a:pt x="14911" y="6438"/>
                  </a:lnTo>
                  <a:lnTo>
                    <a:pt x="11208" y="0"/>
                  </a:lnTo>
                  <a:close/>
                </a:path>
              </a:pathLst>
            </a:custGeom>
            <a:solidFill>
              <a:schemeClr val="accent2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2728;p53">
              <a:extLst>
                <a:ext uri="{FF2B5EF4-FFF2-40B4-BE49-F238E27FC236}">
                  <a16:creationId xmlns:a16="http://schemas.microsoft.com/office/drawing/2014/main" id="{633F7C51-6002-F242-D37F-E0800958ACFF}"/>
                </a:ext>
              </a:extLst>
            </p:cNvPr>
            <p:cNvSpPr/>
            <p:nvPr/>
          </p:nvSpPr>
          <p:spPr>
            <a:xfrm>
              <a:off x="5039575" y="2883475"/>
              <a:ext cx="372775" cy="322775"/>
            </a:xfrm>
            <a:custGeom>
              <a:avLst/>
              <a:gdLst/>
              <a:ahLst/>
              <a:cxnLst/>
              <a:rect l="l" t="t" r="r" b="b"/>
              <a:pathLst>
                <a:path w="14911" h="12911" extrusionOk="0">
                  <a:moveTo>
                    <a:pt x="3736" y="1"/>
                  </a:moveTo>
                  <a:lnTo>
                    <a:pt x="0" y="6439"/>
                  </a:lnTo>
                  <a:lnTo>
                    <a:pt x="3736" y="12910"/>
                  </a:lnTo>
                  <a:lnTo>
                    <a:pt x="11175" y="12910"/>
                  </a:lnTo>
                  <a:lnTo>
                    <a:pt x="14911" y="6439"/>
                  </a:lnTo>
                  <a:lnTo>
                    <a:pt x="11175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2729;p53">
              <a:extLst>
                <a:ext uri="{FF2B5EF4-FFF2-40B4-BE49-F238E27FC236}">
                  <a16:creationId xmlns:a16="http://schemas.microsoft.com/office/drawing/2014/main" id="{3766BF7E-7BB1-360E-DD5B-9338A0F04F79}"/>
                </a:ext>
              </a:extLst>
            </p:cNvPr>
            <p:cNvSpPr/>
            <p:nvPr/>
          </p:nvSpPr>
          <p:spPr>
            <a:xfrm>
              <a:off x="5327275" y="3367175"/>
              <a:ext cx="373625" cy="323575"/>
            </a:xfrm>
            <a:custGeom>
              <a:avLst/>
              <a:gdLst/>
              <a:ahLst/>
              <a:cxnLst/>
              <a:rect l="l" t="t" r="r" b="b"/>
              <a:pathLst>
                <a:path w="14945" h="12943" fill="none" extrusionOk="0">
                  <a:moveTo>
                    <a:pt x="11208" y="0"/>
                  </a:moveTo>
                  <a:lnTo>
                    <a:pt x="3736" y="0"/>
                  </a:lnTo>
                  <a:lnTo>
                    <a:pt x="0" y="6471"/>
                  </a:lnTo>
                  <a:lnTo>
                    <a:pt x="3736" y="12943"/>
                  </a:lnTo>
                  <a:lnTo>
                    <a:pt x="11208" y="12943"/>
                  </a:lnTo>
                  <a:lnTo>
                    <a:pt x="14944" y="6471"/>
                  </a:lnTo>
                  <a:close/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2730;p53">
              <a:extLst>
                <a:ext uri="{FF2B5EF4-FFF2-40B4-BE49-F238E27FC236}">
                  <a16:creationId xmlns:a16="http://schemas.microsoft.com/office/drawing/2014/main" id="{8D230A29-AEA9-06E5-A810-05006F65B7DF}"/>
                </a:ext>
              </a:extLst>
            </p:cNvPr>
            <p:cNvSpPr/>
            <p:nvPr/>
          </p:nvSpPr>
          <p:spPr>
            <a:xfrm>
              <a:off x="2172525" y="3267050"/>
              <a:ext cx="598775" cy="373675"/>
            </a:xfrm>
            <a:custGeom>
              <a:avLst/>
              <a:gdLst/>
              <a:ahLst/>
              <a:cxnLst/>
              <a:rect l="l" t="t" r="r" b="b"/>
              <a:pathLst>
                <a:path w="23951" h="14947" extrusionOk="0">
                  <a:moveTo>
                    <a:pt x="567" y="69"/>
                  </a:moveTo>
                  <a:cubicBezTo>
                    <a:pt x="0" y="69"/>
                    <a:pt x="0" y="936"/>
                    <a:pt x="567" y="936"/>
                  </a:cubicBezTo>
                  <a:lnTo>
                    <a:pt x="2335" y="936"/>
                  </a:lnTo>
                  <a:cubicBezTo>
                    <a:pt x="2902" y="936"/>
                    <a:pt x="2902" y="69"/>
                    <a:pt x="2335" y="69"/>
                  </a:cubicBezTo>
                  <a:close/>
                  <a:moveTo>
                    <a:pt x="4303" y="102"/>
                  </a:moveTo>
                  <a:cubicBezTo>
                    <a:pt x="3736" y="102"/>
                    <a:pt x="3736" y="936"/>
                    <a:pt x="4303" y="936"/>
                  </a:cubicBezTo>
                  <a:lnTo>
                    <a:pt x="8873" y="936"/>
                  </a:lnTo>
                  <a:cubicBezTo>
                    <a:pt x="8891" y="938"/>
                    <a:pt x="8908" y="939"/>
                    <a:pt x="8924" y="939"/>
                  </a:cubicBezTo>
                  <a:cubicBezTo>
                    <a:pt x="9165" y="939"/>
                    <a:pt x="9338" y="721"/>
                    <a:pt x="9307" y="503"/>
                  </a:cubicBezTo>
                  <a:cubicBezTo>
                    <a:pt x="9307" y="269"/>
                    <a:pt x="9107" y="102"/>
                    <a:pt x="8873" y="102"/>
                  </a:cubicBezTo>
                  <a:close/>
                  <a:moveTo>
                    <a:pt x="10800" y="0"/>
                  </a:moveTo>
                  <a:cubicBezTo>
                    <a:pt x="10684" y="0"/>
                    <a:pt x="10568" y="42"/>
                    <a:pt x="10475" y="136"/>
                  </a:cubicBezTo>
                  <a:cubicBezTo>
                    <a:pt x="10141" y="469"/>
                    <a:pt x="10374" y="1003"/>
                    <a:pt x="10808" y="1003"/>
                  </a:cubicBezTo>
                  <a:cubicBezTo>
                    <a:pt x="11108" y="1003"/>
                    <a:pt x="11342" y="769"/>
                    <a:pt x="11342" y="503"/>
                  </a:cubicBezTo>
                  <a:lnTo>
                    <a:pt x="11308" y="503"/>
                  </a:lnTo>
                  <a:cubicBezTo>
                    <a:pt x="11308" y="204"/>
                    <a:pt x="11056" y="0"/>
                    <a:pt x="10800" y="0"/>
                  </a:cubicBezTo>
                  <a:close/>
                  <a:moveTo>
                    <a:pt x="12301" y="0"/>
                  </a:moveTo>
                  <a:cubicBezTo>
                    <a:pt x="12185" y="0"/>
                    <a:pt x="12069" y="42"/>
                    <a:pt x="11976" y="136"/>
                  </a:cubicBezTo>
                  <a:cubicBezTo>
                    <a:pt x="11642" y="469"/>
                    <a:pt x="11876" y="1003"/>
                    <a:pt x="12309" y="1003"/>
                  </a:cubicBezTo>
                  <a:cubicBezTo>
                    <a:pt x="12609" y="1003"/>
                    <a:pt x="12843" y="769"/>
                    <a:pt x="12843" y="503"/>
                  </a:cubicBezTo>
                  <a:lnTo>
                    <a:pt x="12810" y="503"/>
                  </a:lnTo>
                  <a:cubicBezTo>
                    <a:pt x="12810" y="204"/>
                    <a:pt x="12557" y="0"/>
                    <a:pt x="12301" y="0"/>
                  </a:cubicBezTo>
                  <a:close/>
                  <a:moveTo>
                    <a:pt x="13802" y="0"/>
                  </a:moveTo>
                  <a:cubicBezTo>
                    <a:pt x="13686" y="0"/>
                    <a:pt x="13570" y="42"/>
                    <a:pt x="13477" y="136"/>
                  </a:cubicBezTo>
                  <a:cubicBezTo>
                    <a:pt x="13143" y="469"/>
                    <a:pt x="13377" y="1003"/>
                    <a:pt x="13810" y="1003"/>
                  </a:cubicBezTo>
                  <a:cubicBezTo>
                    <a:pt x="14110" y="1003"/>
                    <a:pt x="14344" y="769"/>
                    <a:pt x="14344" y="503"/>
                  </a:cubicBezTo>
                  <a:lnTo>
                    <a:pt x="14311" y="503"/>
                  </a:lnTo>
                  <a:cubicBezTo>
                    <a:pt x="14311" y="204"/>
                    <a:pt x="14058" y="0"/>
                    <a:pt x="13802" y="0"/>
                  </a:cubicBezTo>
                  <a:close/>
                  <a:moveTo>
                    <a:pt x="15311" y="2"/>
                  </a:moveTo>
                  <a:cubicBezTo>
                    <a:pt x="15061" y="2"/>
                    <a:pt x="14811" y="169"/>
                    <a:pt x="14811" y="503"/>
                  </a:cubicBezTo>
                  <a:cubicBezTo>
                    <a:pt x="14811" y="836"/>
                    <a:pt x="15061" y="1003"/>
                    <a:pt x="15311" y="1003"/>
                  </a:cubicBezTo>
                  <a:cubicBezTo>
                    <a:pt x="15561" y="1003"/>
                    <a:pt x="15812" y="836"/>
                    <a:pt x="15812" y="503"/>
                  </a:cubicBezTo>
                  <a:cubicBezTo>
                    <a:pt x="15812" y="169"/>
                    <a:pt x="15561" y="2"/>
                    <a:pt x="15311" y="2"/>
                  </a:cubicBezTo>
                  <a:close/>
                  <a:moveTo>
                    <a:pt x="16804" y="0"/>
                  </a:moveTo>
                  <a:cubicBezTo>
                    <a:pt x="16689" y="0"/>
                    <a:pt x="16572" y="42"/>
                    <a:pt x="16479" y="136"/>
                  </a:cubicBezTo>
                  <a:cubicBezTo>
                    <a:pt x="16145" y="469"/>
                    <a:pt x="16379" y="1003"/>
                    <a:pt x="16812" y="1003"/>
                  </a:cubicBezTo>
                  <a:cubicBezTo>
                    <a:pt x="17113" y="1003"/>
                    <a:pt x="17346" y="769"/>
                    <a:pt x="17346" y="503"/>
                  </a:cubicBezTo>
                  <a:lnTo>
                    <a:pt x="17313" y="503"/>
                  </a:lnTo>
                  <a:cubicBezTo>
                    <a:pt x="17313" y="204"/>
                    <a:pt x="17060" y="0"/>
                    <a:pt x="16804" y="0"/>
                  </a:cubicBezTo>
                  <a:close/>
                  <a:moveTo>
                    <a:pt x="18305" y="0"/>
                  </a:moveTo>
                  <a:cubicBezTo>
                    <a:pt x="18190" y="0"/>
                    <a:pt x="18073" y="42"/>
                    <a:pt x="17980" y="136"/>
                  </a:cubicBezTo>
                  <a:cubicBezTo>
                    <a:pt x="17646" y="469"/>
                    <a:pt x="17880" y="1003"/>
                    <a:pt x="18313" y="1003"/>
                  </a:cubicBezTo>
                  <a:cubicBezTo>
                    <a:pt x="18614" y="1003"/>
                    <a:pt x="18847" y="769"/>
                    <a:pt x="18847" y="503"/>
                  </a:cubicBezTo>
                  <a:lnTo>
                    <a:pt x="18814" y="503"/>
                  </a:lnTo>
                  <a:cubicBezTo>
                    <a:pt x="18814" y="204"/>
                    <a:pt x="18561" y="0"/>
                    <a:pt x="18305" y="0"/>
                  </a:cubicBezTo>
                  <a:close/>
                  <a:moveTo>
                    <a:pt x="567" y="2070"/>
                  </a:moveTo>
                  <a:cubicBezTo>
                    <a:pt x="0" y="2070"/>
                    <a:pt x="0" y="2938"/>
                    <a:pt x="567" y="2938"/>
                  </a:cubicBezTo>
                  <a:lnTo>
                    <a:pt x="2335" y="2938"/>
                  </a:lnTo>
                  <a:cubicBezTo>
                    <a:pt x="2569" y="2938"/>
                    <a:pt x="2769" y="2738"/>
                    <a:pt x="2769" y="2504"/>
                  </a:cubicBezTo>
                  <a:lnTo>
                    <a:pt x="2736" y="2504"/>
                  </a:lnTo>
                  <a:cubicBezTo>
                    <a:pt x="2736" y="2271"/>
                    <a:pt x="2569" y="2070"/>
                    <a:pt x="2335" y="2070"/>
                  </a:cubicBezTo>
                  <a:close/>
                  <a:moveTo>
                    <a:pt x="4303" y="2070"/>
                  </a:moveTo>
                  <a:cubicBezTo>
                    <a:pt x="3736" y="2070"/>
                    <a:pt x="3736" y="2938"/>
                    <a:pt x="4303" y="2938"/>
                  </a:cubicBezTo>
                  <a:lnTo>
                    <a:pt x="8873" y="2938"/>
                  </a:lnTo>
                  <a:cubicBezTo>
                    <a:pt x="9140" y="2938"/>
                    <a:pt x="9340" y="2738"/>
                    <a:pt x="9307" y="2504"/>
                  </a:cubicBezTo>
                  <a:cubicBezTo>
                    <a:pt x="9307" y="2271"/>
                    <a:pt x="9107" y="2070"/>
                    <a:pt x="8873" y="2070"/>
                  </a:cubicBezTo>
                  <a:close/>
                  <a:moveTo>
                    <a:pt x="567" y="4072"/>
                  </a:moveTo>
                  <a:cubicBezTo>
                    <a:pt x="0" y="4072"/>
                    <a:pt x="0" y="4939"/>
                    <a:pt x="567" y="4939"/>
                  </a:cubicBezTo>
                  <a:lnTo>
                    <a:pt x="2335" y="4939"/>
                  </a:lnTo>
                  <a:cubicBezTo>
                    <a:pt x="2569" y="4939"/>
                    <a:pt x="2769" y="4739"/>
                    <a:pt x="2769" y="4505"/>
                  </a:cubicBezTo>
                  <a:lnTo>
                    <a:pt x="2736" y="4505"/>
                  </a:lnTo>
                  <a:cubicBezTo>
                    <a:pt x="2736" y="4272"/>
                    <a:pt x="2569" y="4072"/>
                    <a:pt x="2335" y="4072"/>
                  </a:cubicBezTo>
                  <a:close/>
                  <a:moveTo>
                    <a:pt x="4303" y="4072"/>
                  </a:moveTo>
                  <a:cubicBezTo>
                    <a:pt x="3736" y="4072"/>
                    <a:pt x="3736" y="4939"/>
                    <a:pt x="4303" y="4939"/>
                  </a:cubicBezTo>
                  <a:lnTo>
                    <a:pt x="8873" y="4939"/>
                  </a:lnTo>
                  <a:cubicBezTo>
                    <a:pt x="9140" y="4939"/>
                    <a:pt x="9340" y="4739"/>
                    <a:pt x="9307" y="4505"/>
                  </a:cubicBezTo>
                  <a:cubicBezTo>
                    <a:pt x="9307" y="4272"/>
                    <a:pt x="9107" y="4072"/>
                    <a:pt x="8873" y="4072"/>
                  </a:cubicBezTo>
                  <a:close/>
                  <a:moveTo>
                    <a:pt x="10800" y="4003"/>
                  </a:moveTo>
                  <a:cubicBezTo>
                    <a:pt x="10684" y="4003"/>
                    <a:pt x="10568" y="4045"/>
                    <a:pt x="10475" y="4139"/>
                  </a:cubicBezTo>
                  <a:cubicBezTo>
                    <a:pt x="10141" y="4472"/>
                    <a:pt x="10374" y="5006"/>
                    <a:pt x="10808" y="5006"/>
                  </a:cubicBezTo>
                  <a:cubicBezTo>
                    <a:pt x="11108" y="5006"/>
                    <a:pt x="11342" y="4772"/>
                    <a:pt x="11342" y="4505"/>
                  </a:cubicBezTo>
                  <a:lnTo>
                    <a:pt x="11308" y="4505"/>
                  </a:lnTo>
                  <a:cubicBezTo>
                    <a:pt x="11308" y="4207"/>
                    <a:pt x="11056" y="4003"/>
                    <a:pt x="10800" y="4003"/>
                  </a:cubicBezTo>
                  <a:close/>
                  <a:moveTo>
                    <a:pt x="12309" y="4005"/>
                  </a:moveTo>
                  <a:cubicBezTo>
                    <a:pt x="12059" y="4005"/>
                    <a:pt x="11809" y="4172"/>
                    <a:pt x="11809" y="4505"/>
                  </a:cubicBezTo>
                  <a:cubicBezTo>
                    <a:pt x="11809" y="4839"/>
                    <a:pt x="12059" y="5006"/>
                    <a:pt x="12309" y="5006"/>
                  </a:cubicBezTo>
                  <a:cubicBezTo>
                    <a:pt x="12559" y="5006"/>
                    <a:pt x="12810" y="4839"/>
                    <a:pt x="12810" y="4505"/>
                  </a:cubicBezTo>
                  <a:cubicBezTo>
                    <a:pt x="12810" y="4172"/>
                    <a:pt x="12559" y="4005"/>
                    <a:pt x="12309" y="4005"/>
                  </a:cubicBezTo>
                  <a:close/>
                  <a:moveTo>
                    <a:pt x="13802" y="4003"/>
                  </a:moveTo>
                  <a:cubicBezTo>
                    <a:pt x="13686" y="4003"/>
                    <a:pt x="13570" y="4045"/>
                    <a:pt x="13477" y="4139"/>
                  </a:cubicBezTo>
                  <a:cubicBezTo>
                    <a:pt x="13143" y="4472"/>
                    <a:pt x="13377" y="5006"/>
                    <a:pt x="13810" y="5006"/>
                  </a:cubicBezTo>
                  <a:cubicBezTo>
                    <a:pt x="14110" y="5006"/>
                    <a:pt x="14344" y="4772"/>
                    <a:pt x="14344" y="4505"/>
                  </a:cubicBezTo>
                  <a:lnTo>
                    <a:pt x="14311" y="4505"/>
                  </a:lnTo>
                  <a:cubicBezTo>
                    <a:pt x="14311" y="4207"/>
                    <a:pt x="14058" y="4003"/>
                    <a:pt x="13802" y="4003"/>
                  </a:cubicBezTo>
                  <a:close/>
                  <a:moveTo>
                    <a:pt x="15303" y="4003"/>
                  </a:moveTo>
                  <a:cubicBezTo>
                    <a:pt x="15187" y="4003"/>
                    <a:pt x="15071" y="4045"/>
                    <a:pt x="14978" y="4139"/>
                  </a:cubicBezTo>
                  <a:cubicBezTo>
                    <a:pt x="14644" y="4472"/>
                    <a:pt x="14878" y="5006"/>
                    <a:pt x="15311" y="5006"/>
                  </a:cubicBezTo>
                  <a:cubicBezTo>
                    <a:pt x="15612" y="5006"/>
                    <a:pt x="15845" y="4772"/>
                    <a:pt x="15845" y="4505"/>
                  </a:cubicBezTo>
                  <a:lnTo>
                    <a:pt x="15812" y="4505"/>
                  </a:lnTo>
                  <a:cubicBezTo>
                    <a:pt x="15812" y="4207"/>
                    <a:pt x="15559" y="4003"/>
                    <a:pt x="15303" y="4003"/>
                  </a:cubicBezTo>
                  <a:close/>
                  <a:moveTo>
                    <a:pt x="16804" y="4003"/>
                  </a:moveTo>
                  <a:cubicBezTo>
                    <a:pt x="16689" y="4003"/>
                    <a:pt x="16572" y="4045"/>
                    <a:pt x="16479" y="4139"/>
                  </a:cubicBezTo>
                  <a:cubicBezTo>
                    <a:pt x="16145" y="4472"/>
                    <a:pt x="16379" y="5006"/>
                    <a:pt x="16812" y="5006"/>
                  </a:cubicBezTo>
                  <a:cubicBezTo>
                    <a:pt x="17113" y="5006"/>
                    <a:pt x="17346" y="4772"/>
                    <a:pt x="17346" y="4505"/>
                  </a:cubicBezTo>
                  <a:lnTo>
                    <a:pt x="17313" y="4505"/>
                  </a:lnTo>
                  <a:cubicBezTo>
                    <a:pt x="17313" y="4207"/>
                    <a:pt x="17060" y="4003"/>
                    <a:pt x="16804" y="4003"/>
                  </a:cubicBezTo>
                  <a:close/>
                  <a:moveTo>
                    <a:pt x="18305" y="4003"/>
                  </a:moveTo>
                  <a:cubicBezTo>
                    <a:pt x="18190" y="4003"/>
                    <a:pt x="18073" y="4045"/>
                    <a:pt x="17980" y="4139"/>
                  </a:cubicBezTo>
                  <a:cubicBezTo>
                    <a:pt x="17646" y="4472"/>
                    <a:pt x="17880" y="5006"/>
                    <a:pt x="18313" y="5006"/>
                  </a:cubicBezTo>
                  <a:cubicBezTo>
                    <a:pt x="18614" y="5006"/>
                    <a:pt x="18847" y="4772"/>
                    <a:pt x="18847" y="4505"/>
                  </a:cubicBezTo>
                  <a:lnTo>
                    <a:pt x="18814" y="4505"/>
                  </a:lnTo>
                  <a:cubicBezTo>
                    <a:pt x="18814" y="4207"/>
                    <a:pt x="18561" y="4003"/>
                    <a:pt x="18305" y="4003"/>
                  </a:cubicBezTo>
                  <a:close/>
                  <a:moveTo>
                    <a:pt x="567" y="6073"/>
                  </a:moveTo>
                  <a:cubicBezTo>
                    <a:pt x="0" y="6073"/>
                    <a:pt x="0" y="6941"/>
                    <a:pt x="567" y="6941"/>
                  </a:cubicBezTo>
                  <a:lnTo>
                    <a:pt x="2335" y="6941"/>
                  </a:lnTo>
                  <a:cubicBezTo>
                    <a:pt x="2350" y="6943"/>
                    <a:pt x="2365" y="6944"/>
                    <a:pt x="2380" y="6944"/>
                  </a:cubicBezTo>
                  <a:cubicBezTo>
                    <a:pt x="2594" y="6944"/>
                    <a:pt x="2769" y="6725"/>
                    <a:pt x="2769" y="6507"/>
                  </a:cubicBezTo>
                  <a:lnTo>
                    <a:pt x="2736" y="6507"/>
                  </a:lnTo>
                  <a:cubicBezTo>
                    <a:pt x="2736" y="6273"/>
                    <a:pt x="2569" y="6073"/>
                    <a:pt x="2335" y="6073"/>
                  </a:cubicBezTo>
                  <a:close/>
                  <a:moveTo>
                    <a:pt x="4303" y="6073"/>
                  </a:moveTo>
                  <a:cubicBezTo>
                    <a:pt x="3703" y="6073"/>
                    <a:pt x="3703" y="6941"/>
                    <a:pt x="4303" y="6941"/>
                  </a:cubicBezTo>
                  <a:lnTo>
                    <a:pt x="8873" y="6941"/>
                  </a:lnTo>
                  <a:cubicBezTo>
                    <a:pt x="8891" y="6943"/>
                    <a:pt x="8908" y="6944"/>
                    <a:pt x="8924" y="6944"/>
                  </a:cubicBezTo>
                  <a:cubicBezTo>
                    <a:pt x="9165" y="6944"/>
                    <a:pt x="9338" y="6725"/>
                    <a:pt x="9307" y="6507"/>
                  </a:cubicBezTo>
                  <a:cubicBezTo>
                    <a:pt x="9307" y="6273"/>
                    <a:pt x="9107" y="6073"/>
                    <a:pt x="8873" y="6073"/>
                  </a:cubicBezTo>
                  <a:close/>
                  <a:moveTo>
                    <a:pt x="567" y="8075"/>
                  </a:moveTo>
                  <a:cubicBezTo>
                    <a:pt x="0" y="8075"/>
                    <a:pt x="0" y="8942"/>
                    <a:pt x="567" y="8942"/>
                  </a:cubicBezTo>
                  <a:lnTo>
                    <a:pt x="2335" y="8942"/>
                  </a:lnTo>
                  <a:cubicBezTo>
                    <a:pt x="2569" y="8942"/>
                    <a:pt x="2769" y="8742"/>
                    <a:pt x="2769" y="8508"/>
                  </a:cubicBezTo>
                  <a:lnTo>
                    <a:pt x="2736" y="8508"/>
                  </a:lnTo>
                  <a:cubicBezTo>
                    <a:pt x="2736" y="8275"/>
                    <a:pt x="2569" y="8075"/>
                    <a:pt x="2335" y="8075"/>
                  </a:cubicBezTo>
                  <a:close/>
                  <a:moveTo>
                    <a:pt x="4303" y="8075"/>
                  </a:moveTo>
                  <a:cubicBezTo>
                    <a:pt x="3736" y="8075"/>
                    <a:pt x="3736" y="8942"/>
                    <a:pt x="4303" y="8942"/>
                  </a:cubicBezTo>
                  <a:lnTo>
                    <a:pt x="8873" y="8942"/>
                  </a:lnTo>
                  <a:cubicBezTo>
                    <a:pt x="9140" y="8942"/>
                    <a:pt x="9340" y="8742"/>
                    <a:pt x="9307" y="8508"/>
                  </a:cubicBezTo>
                  <a:cubicBezTo>
                    <a:pt x="9307" y="8275"/>
                    <a:pt x="9107" y="8075"/>
                    <a:pt x="8873" y="8075"/>
                  </a:cubicBezTo>
                  <a:close/>
                  <a:moveTo>
                    <a:pt x="23450" y="9743"/>
                  </a:moveTo>
                  <a:cubicBezTo>
                    <a:pt x="23200" y="9743"/>
                    <a:pt x="22950" y="9909"/>
                    <a:pt x="22950" y="10243"/>
                  </a:cubicBezTo>
                  <a:cubicBezTo>
                    <a:pt x="22950" y="10577"/>
                    <a:pt x="23200" y="10743"/>
                    <a:pt x="23450" y="10743"/>
                  </a:cubicBezTo>
                  <a:cubicBezTo>
                    <a:pt x="23701" y="10743"/>
                    <a:pt x="23951" y="10577"/>
                    <a:pt x="23951" y="10243"/>
                  </a:cubicBezTo>
                  <a:cubicBezTo>
                    <a:pt x="23951" y="9909"/>
                    <a:pt x="23701" y="9743"/>
                    <a:pt x="23450" y="9743"/>
                  </a:cubicBezTo>
                  <a:close/>
                  <a:moveTo>
                    <a:pt x="15946" y="9751"/>
                  </a:moveTo>
                  <a:cubicBezTo>
                    <a:pt x="15819" y="9751"/>
                    <a:pt x="15688" y="9800"/>
                    <a:pt x="15578" y="9909"/>
                  </a:cubicBezTo>
                  <a:cubicBezTo>
                    <a:pt x="15278" y="10210"/>
                    <a:pt x="15511" y="10743"/>
                    <a:pt x="15945" y="10743"/>
                  </a:cubicBezTo>
                  <a:cubicBezTo>
                    <a:pt x="15962" y="10745"/>
                    <a:pt x="15979" y="10746"/>
                    <a:pt x="15996" y="10746"/>
                  </a:cubicBezTo>
                  <a:cubicBezTo>
                    <a:pt x="16241" y="10746"/>
                    <a:pt x="16445" y="10524"/>
                    <a:pt x="16445" y="10243"/>
                  </a:cubicBezTo>
                  <a:cubicBezTo>
                    <a:pt x="16445" y="9952"/>
                    <a:pt x="16205" y="9751"/>
                    <a:pt x="15946" y="9751"/>
                  </a:cubicBezTo>
                  <a:close/>
                  <a:moveTo>
                    <a:pt x="17448" y="9751"/>
                  </a:moveTo>
                  <a:cubicBezTo>
                    <a:pt x="17321" y="9751"/>
                    <a:pt x="17189" y="9800"/>
                    <a:pt x="17079" y="9909"/>
                  </a:cubicBezTo>
                  <a:cubicBezTo>
                    <a:pt x="16779" y="10210"/>
                    <a:pt x="17013" y="10743"/>
                    <a:pt x="17446" y="10743"/>
                  </a:cubicBezTo>
                  <a:cubicBezTo>
                    <a:pt x="17463" y="10745"/>
                    <a:pt x="17480" y="10746"/>
                    <a:pt x="17497" y="10746"/>
                  </a:cubicBezTo>
                  <a:cubicBezTo>
                    <a:pt x="17742" y="10746"/>
                    <a:pt x="17947" y="10524"/>
                    <a:pt x="17947" y="10243"/>
                  </a:cubicBezTo>
                  <a:cubicBezTo>
                    <a:pt x="17947" y="9952"/>
                    <a:pt x="17706" y="9751"/>
                    <a:pt x="17448" y="9751"/>
                  </a:cubicBezTo>
                  <a:close/>
                  <a:moveTo>
                    <a:pt x="18949" y="9751"/>
                  </a:moveTo>
                  <a:cubicBezTo>
                    <a:pt x="18822" y="9751"/>
                    <a:pt x="18690" y="9800"/>
                    <a:pt x="18580" y="9909"/>
                  </a:cubicBezTo>
                  <a:cubicBezTo>
                    <a:pt x="18280" y="10210"/>
                    <a:pt x="18514" y="10743"/>
                    <a:pt x="18947" y="10743"/>
                  </a:cubicBezTo>
                  <a:cubicBezTo>
                    <a:pt x="18964" y="10745"/>
                    <a:pt x="18981" y="10746"/>
                    <a:pt x="18998" y="10746"/>
                  </a:cubicBezTo>
                  <a:cubicBezTo>
                    <a:pt x="19243" y="10746"/>
                    <a:pt x="19448" y="10524"/>
                    <a:pt x="19448" y="10243"/>
                  </a:cubicBezTo>
                  <a:cubicBezTo>
                    <a:pt x="19448" y="9952"/>
                    <a:pt x="19207" y="9751"/>
                    <a:pt x="18949" y="9751"/>
                  </a:cubicBezTo>
                  <a:close/>
                  <a:moveTo>
                    <a:pt x="20450" y="9751"/>
                  </a:moveTo>
                  <a:cubicBezTo>
                    <a:pt x="20323" y="9751"/>
                    <a:pt x="20191" y="9800"/>
                    <a:pt x="20081" y="9909"/>
                  </a:cubicBezTo>
                  <a:cubicBezTo>
                    <a:pt x="19781" y="10210"/>
                    <a:pt x="20015" y="10743"/>
                    <a:pt x="20448" y="10743"/>
                  </a:cubicBezTo>
                  <a:cubicBezTo>
                    <a:pt x="20465" y="10745"/>
                    <a:pt x="20482" y="10746"/>
                    <a:pt x="20499" y="10746"/>
                  </a:cubicBezTo>
                  <a:cubicBezTo>
                    <a:pt x="20744" y="10746"/>
                    <a:pt x="20949" y="10524"/>
                    <a:pt x="20949" y="10243"/>
                  </a:cubicBezTo>
                  <a:cubicBezTo>
                    <a:pt x="20949" y="9952"/>
                    <a:pt x="20708" y="9751"/>
                    <a:pt x="20450" y="9751"/>
                  </a:cubicBezTo>
                  <a:close/>
                  <a:moveTo>
                    <a:pt x="21951" y="9751"/>
                  </a:moveTo>
                  <a:cubicBezTo>
                    <a:pt x="21824" y="9751"/>
                    <a:pt x="21692" y="9800"/>
                    <a:pt x="21582" y="9909"/>
                  </a:cubicBezTo>
                  <a:cubicBezTo>
                    <a:pt x="21282" y="10210"/>
                    <a:pt x="21482" y="10743"/>
                    <a:pt x="21949" y="10743"/>
                  </a:cubicBezTo>
                  <a:cubicBezTo>
                    <a:pt x="21966" y="10745"/>
                    <a:pt x="21983" y="10746"/>
                    <a:pt x="22000" y="10746"/>
                  </a:cubicBezTo>
                  <a:cubicBezTo>
                    <a:pt x="22245" y="10746"/>
                    <a:pt x="22450" y="10524"/>
                    <a:pt x="22450" y="10243"/>
                  </a:cubicBezTo>
                  <a:cubicBezTo>
                    <a:pt x="22450" y="9952"/>
                    <a:pt x="22210" y="9751"/>
                    <a:pt x="21951" y="9751"/>
                  </a:cubicBezTo>
                  <a:close/>
                  <a:moveTo>
                    <a:pt x="567" y="10076"/>
                  </a:moveTo>
                  <a:cubicBezTo>
                    <a:pt x="0" y="10076"/>
                    <a:pt x="0" y="10943"/>
                    <a:pt x="567" y="10943"/>
                  </a:cubicBezTo>
                  <a:lnTo>
                    <a:pt x="2335" y="10943"/>
                  </a:lnTo>
                  <a:cubicBezTo>
                    <a:pt x="2569" y="10943"/>
                    <a:pt x="2769" y="10743"/>
                    <a:pt x="2769" y="10510"/>
                  </a:cubicBezTo>
                  <a:lnTo>
                    <a:pt x="2736" y="10510"/>
                  </a:lnTo>
                  <a:cubicBezTo>
                    <a:pt x="2736" y="10276"/>
                    <a:pt x="2569" y="10076"/>
                    <a:pt x="2335" y="10076"/>
                  </a:cubicBezTo>
                  <a:close/>
                  <a:moveTo>
                    <a:pt x="9807" y="10076"/>
                  </a:moveTo>
                  <a:cubicBezTo>
                    <a:pt x="9207" y="10076"/>
                    <a:pt x="9207" y="10943"/>
                    <a:pt x="9807" y="10943"/>
                  </a:cubicBezTo>
                  <a:lnTo>
                    <a:pt x="14377" y="10943"/>
                  </a:lnTo>
                  <a:cubicBezTo>
                    <a:pt x="14644" y="10943"/>
                    <a:pt x="14844" y="10743"/>
                    <a:pt x="14811" y="10510"/>
                  </a:cubicBezTo>
                  <a:cubicBezTo>
                    <a:pt x="14811" y="10276"/>
                    <a:pt x="14611" y="10076"/>
                    <a:pt x="14377" y="10076"/>
                  </a:cubicBezTo>
                  <a:close/>
                  <a:moveTo>
                    <a:pt x="567" y="12078"/>
                  </a:moveTo>
                  <a:cubicBezTo>
                    <a:pt x="0" y="12078"/>
                    <a:pt x="0" y="12945"/>
                    <a:pt x="567" y="12945"/>
                  </a:cubicBezTo>
                  <a:lnTo>
                    <a:pt x="2335" y="12945"/>
                  </a:lnTo>
                  <a:cubicBezTo>
                    <a:pt x="2569" y="12945"/>
                    <a:pt x="2769" y="12745"/>
                    <a:pt x="2769" y="12511"/>
                  </a:cubicBezTo>
                  <a:lnTo>
                    <a:pt x="2736" y="12511"/>
                  </a:lnTo>
                  <a:cubicBezTo>
                    <a:pt x="2736" y="12278"/>
                    <a:pt x="2569" y="12078"/>
                    <a:pt x="2335" y="12078"/>
                  </a:cubicBezTo>
                  <a:close/>
                  <a:moveTo>
                    <a:pt x="9807" y="12078"/>
                  </a:moveTo>
                  <a:cubicBezTo>
                    <a:pt x="9207" y="12078"/>
                    <a:pt x="9207" y="12945"/>
                    <a:pt x="9807" y="12945"/>
                  </a:cubicBezTo>
                  <a:lnTo>
                    <a:pt x="14377" y="12945"/>
                  </a:lnTo>
                  <a:cubicBezTo>
                    <a:pt x="14644" y="12945"/>
                    <a:pt x="14844" y="12745"/>
                    <a:pt x="14811" y="12511"/>
                  </a:cubicBezTo>
                  <a:cubicBezTo>
                    <a:pt x="14811" y="12278"/>
                    <a:pt x="14611" y="12078"/>
                    <a:pt x="14377" y="12078"/>
                  </a:cubicBezTo>
                  <a:close/>
                  <a:moveTo>
                    <a:pt x="15926" y="13877"/>
                  </a:moveTo>
                  <a:cubicBezTo>
                    <a:pt x="15805" y="13877"/>
                    <a:pt x="15682" y="13919"/>
                    <a:pt x="15578" y="14012"/>
                  </a:cubicBezTo>
                  <a:cubicBezTo>
                    <a:pt x="15278" y="14346"/>
                    <a:pt x="15478" y="14880"/>
                    <a:pt x="15945" y="14880"/>
                  </a:cubicBezTo>
                  <a:cubicBezTo>
                    <a:pt x="16212" y="14880"/>
                    <a:pt x="16445" y="14679"/>
                    <a:pt x="16445" y="14379"/>
                  </a:cubicBezTo>
                  <a:cubicBezTo>
                    <a:pt x="16445" y="14081"/>
                    <a:pt x="16193" y="13877"/>
                    <a:pt x="15926" y="13877"/>
                  </a:cubicBezTo>
                  <a:close/>
                  <a:moveTo>
                    <a:pt x="17427" y="13877"/>
                  </a:moveTo>
                  <a:cubicBezTo>
                    <a:pt x="17307" y="13877"/>
                    <a:pt x="17183" y="13919"/>
                    <a:pt x="17079" y="14012"/>
                  </a:cubicBezTo>
                  <a:cubicBezTo>
                    <a:pt x="16779" y="14346"/>
                    <a:pt x="16979" y="14880"/>
                    <a:pt x="17446" y="14880"/>
                  </a:cubicBezTo>
                  <a:cubicBezTo>
                    <a:pt x="17713" y="14880"/>
                    <a:pt x="17947" y="14679"/>
                    <a:pt x="17947" y="14379"/>
                  </a:cubicBezTo>
                  <a:cubicBezTo>
                    <a:pt x="17947" y="14081"/>
                    <a:pt x="17694" y="13877"/>
                    <a:pt x="17427" y="13877"/>
                  </a:cubicBezTo>
                  <a:close/>
                  <a:moveTo>
                    <a:pt x="18928" y="13877"/>
                  </a:moveTo>
                  <a:cubicBezTo>
                    <a:pt x="18808" y="13877"/>
                    <a:pt x="18684" y="13919"/>
                    <a:pt x="18580" y="14012"/>
                  </a:cubicBezTo>
                  <a:cubicBezTo>
                    <a:pt x="18280" y="14346"/>
                    <a:pt x="18480" y="14880"/>
                    <a:pt x="18947" y="14880"/>
                  </a:cubicBezTo>
                  <a:cubicBezTo>
                    <a:pt x="19214" y="14880"/>
                    <a:pt x="19448" y="14679"/>
                    <a:pt x="19448" y="14379"/>
                  </a:cubicBezTo>
                  <a:cubicBezTo>
                    <a:pt x="19448" y="14081"/>
                    <a:pt x="19195" y="13877"/>
                    <a:pt x="18928" y="13877"/>
                  </a:cubicBezTo>
                  <a:close/>
                  <a:moveTo>
                    <a:pt x="20429" y="13877"/>
                  </a:moveTo>
                  <a:cubicBezTo>
                    <a:pt x="20309" y="13877"/>
                    <a:pt x="20185" y="13919"/>
                    <a:pt x="20081" y="14012"/>
                  </a:cubicBezTo>
                  <a:cubicBezTo>
                    <a:pt x="19781" y="14346"/>
                    <a:pt x="19981" y="14880"/>
                    <a:pt x="20448" y="14880"/>
                  </a:cubicBezTo>
                  <a:cubicBezTo>
                    <a:pt x="20715" y="14880"/>
                    <a:pt x="20949" y="14679"/>
                    <a:pt x="20949" y="14379"/>
                  </a:cubicBezTo>
                  <a:cubicBezTo>
                    <a:pt x="20949" y="14081"/>
                    <a:pt x="20696" y="13877"/>
                    <a:pt x="20429" y="13877"/>
                  </a:cubicBezTo>
                  <a:close/>
                  <a:moveTo>
                    <a:pt x="21916" y="13877"/>
                  </a:moveTo>
                  <a:cubicBezTo>
                    <a:pt x="21795" y="13877"/>
                    <a:pt x="21676" y="13919"/>
                    <a:pt x="21582" y="14012"/>
                  </a:cubicBezTo>
                  <a:cubicBezTo>
                    <a:pt x="21282" y="14346"/>
                    <a:pt x="21482" y="14880"/>
                    <a:pt x="21949" y="14880"/>
                  </a:cubicBezTo>
                  <a:cubicBezTo>
                    <a:pt x="22216" y="14880"/>
                    <a:pt x="22450" y="14679"/>
                    <a:pt x="22450" y="14379"/>
                  </a:cubicBezTo>
                  <a:cubicBezTo>
                    <a:pt x="22450" y="14081"/>
                    <a:pt x="22181" y="13877"/>
                    <a:pt x="21916" y="13877"/>
                  </a:cubicBezTo>
                  <a:close/>
                  <a:moveTo>
                    <a:pt x="23417" y="13877"/>
                  </a:moveTo>
                  <a:cubicBezTo>
                    <a:pt x="23297" y="13877"/>
                    <a:pt x="23177" y="13919"/>
                    <a:pt x="23084" y="14012"/>
                  </a:cubicBezTo>
                  <a:cubicBezTo>
                    <a:pt x="22783" y="14346"/>
                    <a:pt x="22983" y="14880"/>
                    <a:pt x="23450" y="14880"/>
                  </a:cubicBezTo>
                  <a:cubicBezTo>
                    <a:pt x="23717" y="14880"/>
                    <a:pt x="23951" y="14679"/>
                    <a:pt x="23951" y="14379"/>
                  </a:cubicBezTo>
                  <a:cubicBezTo>
                    <a:pt x="23951" y="14081"/>
                    <a:pt x="23682" y="13877"/>
                    <a:pt x="23417" y="13877"/>
                  </a:cubicBezTo>
                  <a:close/>
                  <a:moveTo>
                    <a:pt x="567" y="14079"/>
                  </a:moveTo>
                  <a:cubicBezTo>
                    <a:pt x="0" y="14079"/>
                    <a:pt x="0" y="14946"/>
                    <a:pt x="567" y="14946"/>
                  </a:cubicBezTo>
                  <a:lnTo>
                    <a:pt x="2335" y="14946"/>
                  </a:lnTo>
                  <a:cubicBezTo>
                    <a:pt x="2569" y="14946"/>
                    <a:pt x="2769" y="14746"/>
                    <a:pt x="2769" y="14513"/>
                  </a:cubicBezTo>
                  <a:lnTo>
                    <a:pt x="2736" y="14513"/>
                  </a:lnTo>
                  <a:cubicBezTo>
                    <a:pt x="2736" y="14279"/>
                    <a:pt x="2569" y="14079"/>
                    <a:pt x="2335" y="14079"/>
                  </a:cubicBezTo>
                  <a:close/>
                  <a:moveTo>
                    <a:pt x="9807" y="14079"/>
                  </a:moveTo>
                  <a:cubicBezTo>
                    <a:pt x="9207" y="14079"/>
                    <a:pt x="9207" y="14946"/>
                    <a:pt x="9807" y="14946"/>
                  </a:cubicBezTo>
                  <a:lnTo>
                    <a:pt x="14377" y="14946"/>
                  </a:lnTo>
                  <a:cubicBezTo>
                    <a:pt x="14644" y="14946"/>
                    <a:pt x="14844" y="14746"/>
                    <a:pt x="14811" y="14513"/>
                  </a:cubicBezTo>
                  <a:cubicBezTo>
                    <a:pt x="14811" y="14279"/>
                    <a:pt x="14611" y="14079"/>
                    <a:pt x="14377" y="140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2731;p53">
              <a:extLst>
                <a:ext uri="{FF2B5EF4-FFF2-40B4-BE49-F238E27FC236}">
                  <a16:creationId xmlns:a16="http://schemas.microsoft.com/office/drawing/2014/main" id="{0FFB92BC-B261-DA67-6E48-D8052867E100}"/>
                </a:ext>
              </a:extLst>
            </p:cNvPr>
            <p:cNvSpPr/>
            <p:nvPr/>
          </p:nvSpPr>
          <p:spPr>
            <a:xfrm>
              <a:off x="2172525" y="3667325"/>
              <a:ext cx="598775" cy="373675"/>
            </a:xfrm>
            <a:custGeom>
              <a:avLst/>
              <a:gdLst/>
              <a:ahLst/>
              <a:cxnLst/>
              <a:rect l="l" t="t" r="r" b="b"/>
              <a:pathLst>
                <a:path w="23951" h="14947" extrusionOk="0">
                  <a:moveTo>
                    <a:pt x="567" y="69"/>
                  </a:moveTo>
                  <a:cubicBezTo>
                    <a:pt x="0" y="69"/>
                    <a:pt x="0" y="937"/>
                    <a:pt x="567" y="937"/>
                  </a:cubicBezTo>
                  <a:lnTo>
                    <a:pt x="2335" y="937"/>
                  </a:lnTo>
                  <a:cubicBezTo>
                    <a:pt x="2902" y="937"/>
                    <a:pt x="2902" y="69"/>
                    <a:pt x="2335" y="69"/>
                  </a:cubicBezTo>
                  <a:close/>
                  <a:moveTo>
                    <a:pt x="4303" y="69"/>
                  </a:moveTo>
                  <a:cubicBezTo>
                    <a:pt x="3703" y="69"/>
                    <a:pt x="3703" y="937"/>
                    <a:pt x="4303" y="937"/>
                  </a:cubicBezTo>
                  <a:lnTo>
                    <a:pt x="8873" y="937"/>
                  </a:lnTo>
                  <a:cubicBezTo>
                    <a:pt x="8891" y="939"/>
                    <a:pt x="8908" y="940"/>
                    <a:pt x="8924" y="940"/>
                  </a:cubicBezTo>
                  <a:cubicBezTo>
                    <a:pt x="9165" y="940"/>
                    <a:pt x="9338" y="722"/>
                    <a:pt x="9307" y="503"/>
                  </a:cubicBezTo>
                  <a:cubicBezTo>
                    <a:pt x="9307" y="270"/>
                    <a:pt x="9107" y="69"/>
                    <a:pt x="8873" y="69"/>
                  </a:cubicBezTo>
                  <a:close/>
                  <a:moveTo>
                    <a:pt x="10800" y="1"/>
                  </a:moveTo>
                  <a:cubicBezTo>
                    <a:pt x="10684" y="1"/>
                    <a:pt x="10568" y="43"/>
                    <a:pt x="10475" y="136"/>
                  </a:cubicBezTo>
                  <a:cubicBezTo>
                    <a:pt x="10141" y="470"/>
                    <a:pt x="10374" y="1003"/>
                    <a:pt x="10808" y="1003"/>
                  </a:cubicBezTo>
                  <a:cubicBezTo>
                    <a:pt x="11108" y="1003"/>
                    <a:pt x="11342" y="770"/>
                    <a:pt x="11342" y="503"/>
                  </a:cubicBezTo>
                  <a:lnTo>
                    <a:pt x="11308" y="503"/>
                  </a:lnTo>
                  <a:cubicBezTo>
                    <a:pt x="11308" y="205"/>
                    <a:pt x="11056" y="1"/>
                    <a:pt x="10800" y="1"/>
                  </a:cubicBezTo>
                  <a:close/>
                  <a:moveTo>
                    <a:pt x="12301" y="1"/>
                  </a:moveTo>
                  <a:cubicBezTo>
                    <a:pt x="12185" y="1"/>
                    <a:pt x="12069" y="43"/>
                    <a:pt x="11976" y="136"/>
                  </a:cubicBezTo>
                  <a:cubicBezTo>
                    <a:pt x="11642" y="470"/>
                    <a:pt x="11876" y="1003"/>
                    <a:pt x="12309" y="1003"/>
                  </a:cubicBezTo>
                  <a:cubicBezTo>
                    <a:pt x="12609" y="1003"/>
                    <a:pt x="12843" y="770"/>
                    <a:pt x="12843" y="503"/>
                  </a:cubicBezTo>
                  <a:lnTo>
                    <a:pt x="12810" y="503"/>
                  </a:lnTo>
                  <a:cubicBezTo>
                    <a:pt x="12810" y="205"/>
                    <a:pt x="12557" y="1"/>
                    <a:pt x="12301" y="1"/>
                  </a:cubicBezTo>
                  <a:close/>
                  <a:moveTo>
                    <a:pt x="13802" y="1"/>
                  </a:moveTo>
                  <a:cubicBezTo>
                    <a:pt x="13686" y="1"/>
                    <a:pt x="13570" y="43"/>
                    <a:pt x="13477" y="136"/>
                  </a:cubicBezTo>
                  <a:cubicBezTo>
                    <a:pt x="13143" y="470"/>
                    <a:pt x="13377" y="1003"/>
                    <a:pt x="13810" y="1003"/>
                  </a:cubicBezTo>
                  <a:cubicBezTo>
                    <a:pt x="14110" y="1003"/>
                    <a:pt x="14344" y="770"/>
                    <a:pt x="14344" y="503"/>
                  </a:cubicBezTo>
                  <a:lnTo>
                    <a:pt x="14311" y="503"/>
                  </a:lnTo>
                  <a:cubicBezTo>
                    <a:pt x="14311" y="205"/>
                    <a:pt x="14058" y="1"/>
                    <a:pt x="13802" y="1"/>
                  </a:cubicBezTo>
                  <a:close/>
                  <a:moveTo>
                    <a:pt x="15303" y="1"/>
                  </a:moveTo>
                  <a:cubicBezTo>
                    <a:pt x="15187" y="1"/>
                    <a:pt x="15071" y="43"/>
                    <a:pt x="14978" y="136"/>
                  </a:cubicBezTo>
                  <a:cubicBezTo>
                    <a:pt x="14644" y="470"/>
                    <a:pt x="14878" y="1003"/>
                    <a:pt x="15311" y="1003"/>
                  </a:cubicBezTo>
                  <a:cubicBezTo>
                    <a:pt x="15612" y="1003"/>
                    <a:pt x="15845" y="770"/>
                    <a:pt x="15845" y="503"/>
                  </a:cubicBezTo>
                  <a:lnTo>
                    <a:pt x="15812" y="503"/>
                  </a:lnTo>
                  <a:cubicBezTo>
                    <a:pt x="15812" y="205"/>
                    <a:pt x="15559" y="1"/>
                    <a:pt x="15303" y="1"/>
                  </a:cubicBezTo>
                  <a:close/>
                  <a:moveTo>
                    <a:pt x="16804" y="1"/>
                  </a:moveTo>
                  <a:cubicBezTo>
                    <a:pt x="16689" y="1"/>
                    <a:pt x="16572" y="43"/>
                    <a:pt x="16479" y="136"/>
                  </a:cubicBezTo>
                  <a:cubicBezTo>
                    <a:pt x="16145" y="470"/>
                    <a:pt x="16379" y="1003"/>
                    <a:pt x="16812" y="1003"/>
                  </a:cubicBezTo>
                  <a:cubicBezTo>
                    <a:pt x="17113" y="1003"/>
                    <a:pt x="17346" y="770"/>
                    <a:pt x="17346" y="503"/>
                  </a:cubicBezTo>
                  <a:lnTo>
                    <a:pt x="17313" y="503"/>
                  </a:lnTo>
                  <a:cubicBezTo>
                    <a:pt x="17313" y="205"/>
                    <a:pt x="17060" y="1"/>
                    <a:pt x="16804" y="1"/>
                  </a:cubicBezTo>
                  <a:close/>
                  <a:moveTo>
                    <a:pt x="18305" y="1"/>
                  </a:moveTo>
                  <a:cubicBezTo>
                    <a:pt x="18190" y="1"/>
                    <a:pt x="18073" y="43"/>
                    <a:pt x="17980" y="136"/>
                  </a:cubicBezTo>
                  <a:cubicBezTo>
                    <a:pt x="17646" y="470"/>
                    <a:pt x="17880" y="1003"/>
                    <a:pt x="18313" y="1003"/>
                  </a:cubicBezTo>
                  <a:cubicBezTo>
                    <a:pt x="18614" y="1003"/>
                    <a:pt x="18847" y="770"/>
                    <a:pt x="18847" y="503"/>
                  </a:cubicBezTo>
                  <a:lnTo>
                    <a:pt x="18814" y="503"/>
                  </a:lnTo>
                  <a:cubicBezTo>
                    <a:pt x="18814" y="205"/>
                    <a:pt x="18561" y="1"/>
                    <a:pt x="18305" y="1"/>
                  </a:cubicBezTo>
                  <a:close/>
                  <a:moveTo>
                    <a:pt x="567" y="2071"/>
                  </a:moveTo>
                  <a:cubicBezTo>
                    <a:pt x="0" y="2071"/>
                    <a:pt x="0" y="2938"/>
                    <a:pt x="567" y="2938"/>
                  </a:cubicBezTo>
                  <a:lnTo>
                    <a:pt x="2335" y="2938"/>
                  </a:lnTo>
                  <a:cubicBezTo>
                    <a:pt x="2569" y="2938"/>
                    <a:pt x="2769" y="2738"/>
                    <a:pt x="2769" y="2505"/>
                  </a:cubicBezTo>
                  <a:lnTo>
                    <a:pt x="2736" y="2505"/>
                  </a:lnTo>
                  <a:cubicBezTo>
                    <a:pt x="2736" y="2271"/>
                    <a:pt x="2569" y="2071"/>
                    <a:pt x="2335" y="2071"/>
                  </a:cubicBezTo>
                  <a:close/>
                  <a:moveTo>
                    <a:pt x="4303" y="2071"/>
                  </a:moveTo>
                  <a:cubicBezTo>
                    <a:pt x="3736" y="2071"/>
                    <a:pt x="3736" y="2938"/>
                    <a:pt x="4303" y="2938"/>
                  </a:cubicBezTo>
                  <a:lnTo>
                    <a:pt x="8873" y="2938"/>
                  </a:lnTo>
                  <a:cubicBezTo>
                    <a:pt x="9140" y="2938"/>
                    <a:pt x="9340" y="2738"/>
                    <a:pt x="9307" y="2505"/>
                  </a:cubicBezTo>
                  <a:cubicBezTo>
                    <a:pt x="9307" y="2271"/>
                    <a:pt x="9107" y="2071"/>
                    <a:pt x="8873" y="2071"/>
                  </a:cubicBezTo>
                  <a:close/>
                  <a:moveTo>
                    <a:pt x="567" y="4072"/>
                  </a:moveTo>
                  <a:cubicBezTo>
                    <a:pt x="0" y="4072"/>
                    <a:pt x="0" y="4940"/>
                    <a:pt x="567" y="4940"/>
                  </a:cubicBezTo>
                  <a:lnTo>
                    <a:pt x="2335" y="4940"/>
                  </a:lnTo>
                  <a:cubicBezTo>
                    <a:pt x="2569" y="4940"/>
                    <a:pt x="2769" y="4739"/>
                    <a:pt x="2769" y="4506"/>
                  </a:cubicBezTo>
                  <a:lnTo>
                    <a:pt x="2736" y="4506"/>
                  </a:lnTo>
                  <a:cubicBezTo>
                    <a:pt x="2736" y="4272"/>
                    <a:pt x="2569" y="4072"/>
                    <a:pt x="2335" y="4072"/>
                  </a:cubicBezTo>
                  <a:close/>
                  <a:moveTo>
                    <a:pt x="4303" y="4072"/>
                  </a:moveTo>
                  <a:cubicBezTo>
                    <a:pt x="3736" y="4072"/>
                    <a:pt x="3736" y="4940"/>
                    <a:pt x="4303" y="4940"/>
                  </a:cubicBezTo>
                  <a:lnTo>
                    <a:pt x="8873" y="4940"/>
                  </a:lnTo>
                  <a:cubicBezTo>
                    <a:pt x="9140" y="4940"/>
                    <a:pt x="9340" y="4739"/>
                    <a:pt x="9307" y="4506"/>
                  </a:cubicBezTo>
                  <a:cubicBezTo>
                    <a:pt x="9307" y="4272"/>
                    <a:pt x="9107" y="4072"/>
                    <a:pt x="8873" y="4072"/>
                  </a:cubicBezTo>
                  <a:close/>
                  <a:moveTo>
                    <a:pt x="10814" y="3997"/>
                  </a:moveTo>
                  <a:cubicBezTo>
                    <a:pt x="10694" y="3997"/>
                    <a:pt x="10572" y="4042"/>
                    <a:pt x="10475" y="4139"/>
                  </a:cubicBezTo>
                  <a:cubicBezTo>
                    <a:pt x="10141" y="4473"/>
                    <a:pt x="10374" y="5006"/>
                    <a:pt x="10808" y="5006"/>
                  </a:cubicBezTo>
                  <a:cubicBezTo>
                    <a:pt x="11108" y="5006"/>
                    <a:pt x="11342" y="4773"/>
                    <a:pt x="11342" y="4506"/>
                  </a:cubicBezTo>
                  <a:lnTo>
                    <a:pt x="11308" y="4506"/>
                  </a:lnTo>
                  <a:cubicBezTo>
                    <a:pt x="11308" y="4191"/>
                    <a:pt x="11065" y="3997"/>
                    <a:pt x="10814" y="3997"/>
                  </a:cubicBezTo>
                  <a:close/>
                  <a:moveTo>
                    <a:pt x="12315" y="3997"/>
                  </a:moveTo>
                  <a:cubicBezTo>
                    <a:pt x="12195" y="3997"/>
                    <a:pt x="12073" y="4042"/>
                    <a:pt x="11976" y="4139"/>
                  </a:cubicBezTo>
                  <a:cubicBezTo>
                    <a:pt x="11642" y="4473"/>
                    <a:pt x="11876" y="5006"/>
                    <a:pt x="12309" y="5006"/>
                  </a:cubicBezTo>
                  <a:cubicBezTo>
                    <a:pt x="12609" y="5006"/>
                    <a:pt x="12843" y="4773"/>
                    <a:pt x="12843" y="4506"/>
                  </a:cubicBezTo>
                  <a:lnTo>
                    <a:pt x="12810" y="4506"/>
                  </a:lnTo>
                  <a:cubicBezTo>
                    <a:pt x="12810" y="4191"/>
                    <a:pt x="12566" y="3997"/>
                    <a:pt x="12315" y="3997"/>
                  </a:cubicBezTo>
                  <a:close/>
                  <a:moveTo>
                    <a:pt x="13817" y="3997"/>
                  </a:moveTo>
                  <a:cubicBezTo>
                    <a:pt x="13696" y="3997"/>
                    <a:pt x="13574" y="4042"/>
                    <a:pt x="13477" y="4139"/>
                  </a:cubicBezTo>
                  <a:cubicBezTo>
                    <a:pt x="13143" y="4473"/>
                    <a:pt x="13377" y="5006"/>
                    <a:pt x="13810" y="5006"/>
                  </a:cubicBezTo>
                  <a:cubicBezTo>
                    <a:pt x="14110" y="5006"/>
                    <a:pt x="14344" y="4773"/>
                    <a:pt x="14344" y="4506"/>
                  </a:cubicBezTo>
                  <a:lnTo>
                    <a:pt x="14311" y="4506"/>
                  </a:lnTo>
                  <a:cubicBezTo>
                    <a:pt x="14311" y="4191"/>
                    <a:pt x="14067" y="3997"/>
                    <a:pt x="13817" y="3997"/>
                  </a:cubicBezTo>
                  <a:close/>
                  <a:moveTo>
                    <a:pt x="15318" y="3997"/>
                  </a:moveTo>
                  <a:cubicBezTo>
                    <a:pt x="15197" y="3997"/>
                    <a:pt x="15075" y="4042"/>
                    <a:pt x="14978" y="4139"/>
                  </a:cubicBezTo>
                  <a:cubicBezTo>
                    <a:pt x="14644" y="4473"/>
                    <a:pt x="14878" y="5006"/>
                    <a:pt x="15311" y="5006"/>
                  </a:cubicBezTo>
                  <a:cubicBezTo>
                    <a:pt x="15612" y="5006"/>
                    <a:pt x="15845" y="4773"/>
                    <a:pt x="15845" y="4506"/>
                  </a:cubicBezTo>
                  <a:lnTo>
                    <a:pt x="15812" y="4506"/>
                  </a:lnTo>
                  <a:cubicBezTo>
                    <a:pt x="15812" y="4191"/>
                    <a:pt x="15568" y="3997"/>
                    <a:pt x="15318" y="3997"/>
                  </a:cubicBezTo>
                  <a:close/>
                  <a:moveTo>
                    <a:pt x="16819" y="3997"/>
                  </a:moveTo>
                  <a:cubicBezTo>
                    <a:pt x="16698" y="3997"/>
                    <a:pt x="16576" y="4042"/>
                    <a:pt x="16479" y="4139"/>
                  </a:cubicBezTo>
                  <a:cubicBezTo>
                    <a:pt x="16145" y="4473"/>
                    <a:pt x="16379" y="5006"/>
                    <a:pt x="16812" y="5006"/>
                  </a:cubicBezTo>
                  <a:cubicBezTo>
                    <a:pt x="17113" y="5006"/>
                    <a:pt x="17346" y="4773"/>
                    <a:pt x="17346" y="4506"/>
                  </a:cubicBezTo>
                  <a:lnTo>
                    <a:pt x="17313" y="4506"/>
                  </a:lnTo>
                  <a:cubicBezTo>
                    <a:pt x="17313" y="4191"/>
                    <a:pt x="17069" y="3997"/>
                    <a:pt x="16819" y="3997"/>
                  </a:cubicBezTo>
                  <a:close/>
                  <a:moveTo>
                    <a:pt x="18320" y="3997"/>
                  </a:moveTo>
                  <a:cubicBezTo>
                    <a:pt x="18199" y="3997"/>
                    <a:pt x="18077" y="4042"/>
                    <a:pt x="17980" y="4139"/>
                  </a:cubicBezTo>
                  <a:cubicBezTo>
                    <a:pt x="17646" y="4473"/>
                    <a:pt x="17880" y="5006"/>
                    <a:pt x="18313" y="5006"/>
                  </a:cubicBezTo>
                  <a:cubicBezTo>
                    <a:pt x="18614" y="5006"/>
                    <a:pt x="18847" y="4773"/>
                    <a:pt x="18847" y="4506"/>
                  </a:cubicBezTo>
                  <a:lnTo>
                    <a:pt x="18814" y="4506"/>
                  </a:lnTo>
                  <a:cubicBezTo>
                    <a:pt x="18814" y="4191"/>
                    <a:pt x="18570" y="3997"/>
                    <a:pt x="18320" y="3997"/>
                  </a:cubicBezTo>
                  <a:close/>
                  <a:moveTo>
                    <a:pt x="567" y="6074"/>
                  </a:moveTo>
                  <a:cubicBezTo>
                    <a:pt x="0" y="6074"/>
                    <a:pt x="0" y="6941"/>
                    <a:pt x="567" y="6941"/>
                  </a:cubicBezTo>
                  <a:lnTo>
                    <a:pt x="2335" y="6941"/>
                  </a:lnTo>
                  <a:cubicBezTo>
                    <a:pt x="2569" y="6941"/>
                    <a:pt x="2769" y="6741"/>
                    <a:pt x="2769" y="6507"/>
                  </a:cubicBezTo>
                  <a:lnTo>
                    <a:pt x="2736" y="6507"/>
                  </a:lnTo>
                  <a:cubicBezTo>
                    <a:pt x="2736" y="6274"/>
                    <a:pt x="2569" y="6074"/>
                    <a:pt x="2335" y="6074"/>
                  </a:cubicBezTo>
                  <a:close/>
                  <a:moveTo>
                    <a:pt x="4303" y="6074"/>
                  </a:moveTo>
                  <a:cubicBezTo>
                    <a:pt x="3736" y="6074"/>
                    <a:pt x="3736" y="6941"/>
                    <a:pt x="4303" y="6941"/>
                  </a:cubicBezTo>
                  <a:lnTo>
                    <a:pt x="8873" y="6941"/>
                  </a:lnTo>
                  <a:cubicBezTo>
                    <a:pt x="9140" y="6941"/>
                    <a:pt x="9340" y="6741"/>
                    <a:pt x="9307" y="6507"/>
                  </a:cubicBezTo>
                  <a:cubicBezTo>
                    <a:pt x="9307" y="6274"/>
                    <a:pt x="9107" y="6074"/>
                    <a:pt x="8873" y="6074"/>
                  </a:cubicBezTo>
                  <a:close/>
                  <a:moveTo>
                    <a:pt x="567" y="8075"/>
                  </a:moveTo>
                  <a:cubicBezTo>
                    <a:pt x="0" y="8075"/>
                    <a:pt x="0" y="8942"/>
                    <a:pt x="567" y="8942"/>
                  </a:cubicBezTo>
                  <a:lnTo>
                    <a:pt x="2335" y="8942"/>
                  </a:lnTo>
                  <a:cubicBezTo>
                    <a:pt x="2569" y="8942"/>
                    <a:pt x="2769" y="8742"/>
                    <a:pt x="2769" y="8509"/>
                  </a:cubicBezTo>
                  <a:lnTo>
                    <a:pt x="2736" y="8509"/>
                  </a:lnTo>
                  <a:cubicBezTo>
                    <a:pt x="2736" y="8275"/>
                    <a:pt x="2569" y="8075"/>
                    <a:pt x="2335" y="8075"/>
                  </a:cubicBezTo>
                  <a:close/>
                  <a:moveTo>
                    <a:pt x="4303" y="8075"/>
                  </a:moveTo>
                  <a:cubicBezTo>
                    <a:pt x="3703" y="8075"/>
                    <a:pt x="3703" y="8942"/>
                    <a:pt x="4303" y="8942"/>
                  </a:cubicBezTo>
                  <a:lnTo>
                    <a:pt x="8873" y="8942"/>
                  </a:lnTo>
                  <a:cubicBezTo>
                    <a:pt x="9140" y="8942"/>
                    <a:pt x="9340" y="8742"/>
                    <a:pt x="9307" y="8509"/>
                  </a:cubicBezTo>
                  <a:cubicBezTo>
                    <a:pt x="9307" y="8275"/>
                    <a:pt x="9107" y="8075"/>
                    <a:pt x="8873" y="8075"/>
                  </a:cubicBezTo>
                  <a:close/>
                  <a:moveTo>
                    <a:pt x="15946" y="9752"/>
                  </a:moveTo>
                  <a:cubicBezTo>
                    <a:pt x="15819" y="9752"/>
                    <a:pt x="15688" y="9800"/>
                    <a:pt x="15578" y="9910"/>
                  </a:cubicBezTo>
                  <a:cubicBezTo>
                    <a:pt x="15278" y="10210"/>
                    <a:pt x="15511" y="10744"/>
                    <a:pt x="15945" y="10744"/>
                  </a:cubicBezTo>
                  <a:cubicBezTo>
                    <a:pt x="15962" y="10746"/>
                    <a:pt x="15979" y="10747"/>
                    <a:pt x="15996" y="10747"/>
                  </a:cubicBezTo>
                  <a:cubicBezTo>
                    <a:pt x="16241" y="10747"/>
                    <a:pt x="16445" y="10524"/>
                    <a:pt x="16445" y="10243"/>
                  </a:cubicBezTo>
                  <a:cubicBezTo>
                    <a:pt x="16445" y="9952"/>
                    <a:pt x="16205" y="9752"/>
                    <a:pt x="15946" y="9752"/>
                  </a:cubicBezTo>
                  <a:close/>
                  <a:moveTo>
                    <a:pt x="17448" y="9752"/>
                  </a:moveTo>
                  <a:cubicBezTo>
                    <a:pt x="17321" y="9752"/>
                    <a:pt x="17189" y="9800"/>
                    <a:pt x="17079" y="9910"/>
                  </a:cubicBezTo>
                  <a:cubicBezTo>
                    <a:pt x="16779" y="10210"/>
                    <a:pt x="17013" y="10744"/>
                    <a:pt x="17446" y="10744"/>
                  </a:cubicBezTo>
                  <a:cubicBezTo>
                    <a:pt x="17463" y="10746"/>
                    <a:pt x="17480" y="10747"/>
                    <a:pt x="17497" y="10747"/>
                  </a:cubicBezTo>
                  <a:cubicBezTo>
                    <a:pt x="17742" y="10747"/>
                    <a:pt x="17947" y="10524"/>
                    <a:pt x="17947" y="10243"/>
                  </a:cubicBezTo>
                  <a:cubicBezTo>
                    <a:pt x="17947" y="9952"/>
                    <a:pt x="17706" y="9752"/>
                    <a:pt x="17448" y="9752"/>
                  </a:cubicBezTo>
                  <a:close/>
                  <a:moveTo>
                    <a:pt x="18949" y="9752"/>
                  </a:moveTo>
                  <a:cubicBezTo>
                    <a:pt x="18822" y="9752"/>
                    <a:pt x="18690" y="9800"/>
                    <a:pt x="18580" y="9910"/>
                  </a:cubicBezTo>
                  <a:cubicBezTo>
                    <a:pt x="18280" y="10210"/>
                    <a:pt x="18514" y="10744"/>
                    <a:pt x="18947" y="10744"/>
                  </a:cubicBezTo>
                  <a:cubicBezTo>
                    <a:pt x="18964" y="10746"/>
                    <a:pt x="18981" y="10747"/>
                    <a:pt x="18998" y="10747"/>
                  </a:cubicBezTo>
                  <a:cubicBezTo>
                    <a:pt x="19243" y="10747"/>
                    <a:pt x="19448" y="10524"/>
                    <a:pt x="19448" y="10243"/>
                  </a:cubicBezTo>
                  <a:cubicBezTo>
                    <a:pt x="19448" y="9952"/>
                    <a:pt x="19207" y="9752"/>
                    <a:pt x="18949" y="9752"/>
                  </a:cubicBezTo>
                  <a:close/>
                  <a:moveTo>
                    <a:pt x="20450" y="9752"/>
                  </a:moveTo>
                  <a:cubicBezTo>
                    <a:pt x="20323" y="9752"/>
                    <a:pt x="20191" y="9800"/>
                    <a:pt x="20081" y="9910"/>
                  </a:cubicBezTo>
                  <a:cubicBezTo>
                    <a:pt x="19781" y="10210"/>
                    <a:pt x="20015" y="10744"/>
                    <a:pt x="20448" y="10744"/>
                  </a:cubicBezTo>
                  <a:cubicBezTo>
                    <a:pt x="20465" y="10746"/>
                    <a:pt x="20482" y="10747"/>
                    <a:pt x="20499" y="10747"/>
                  </a:cubicBezTo>
                  <a:cubicBezTo>
                    <a:pt x="20744" y="10747"/>
                    <a:pt x="20949" y="10524"/>
                    <a:pt x="20949" y="10243"/>
                  </a:cubicBezTo>
                  <a:cubicBezTo>
                    <a:pt x="20949" y="9952"/>
                    <a:pt x="20708" y="9752"/>
                    <a:pt x="20450" y="9752"/>
                  </a:cubicBezTo>
                  <a:close/>
                  <a:moveTo>
                    <a:pt x="21951" y="9752"/>
                  </a:moveTo>
                  <a:cubicBezTo>
                    <a:pt x="21824" y="9752"/>
                    <a:pt x="21692" y="9800"/>
                    <a:pt x="21582" y="9910"/>
                  </a:cubicBezTo>
                  <a:cubicBezTo>
                    <a:pt x="21282" y="10210"/>
                    <a:pt x="21482" y="10744"/>
                    <a:pt x="21949" y="10744"/>
                  </a:cubicBezTo>
                  <a:cubicBezTo>
                    <a:pt x="21966" y="10746"/>
                    <a:pt x="21983" y="10747"/>
                    <a:pt x="22000" y="10747"/>
                  </a:cubicBezTo>
                  <a:cubicBezTo>
                    <a:pt x="22245" y="10747"/>
                    <a:pt x="22450" y="10524"/>
                    <a:pt x="22450" y="10243"/>
                  </a:cubicBezTo>
                  <a:cubicBezTo>
                    <a:pt x="22450" y="9952"/>
                    <a:pt x="22210" y="9752"/>
                    <a:pt x="21951" y="9752"/>
                  </a:cubicBezTo>
                  <a:close/>
                  <a:moveTo>
                    <a:pt x="23452" y="9752"/>
                  </a:moveTo>
                  <a:cubicBezTo>
                    <a:pt x="23325" y="9752"/>
                    <a:pt x="23193" y="9800"/>
                    <a:pt x="23084" y="9910"/>
                  </a:cubicBezTo>
                  <a:cubicBezTo>
                    <a:pt x="22783" y="10210"/>
                    <a:pt x="22983" y="10744"/>
                    <a:pt x="23450" y="10744"/>
                  </a:cubicBezTo>
                  <a:cubicBezTo>
                    <a:pt x="23468" y="10746"/>
                    <a:pt x="23484" y="10747"/>
                    <a:pt x="23501" y="10747"/>
                  </a:cubicBezTo>
                  <a:cubicBezTo>
                    <a:pt x="23746" y="10747"/>
                    <a:pt x="23951" y="10524"/>
                    <a:pt x="23951" y="10243"/>
                  </a:cubicBezTo>
                  <a:cubicBezTo>
                    <a:pt x="23951" y="9952"/>
                    <a:pt x="23711" y="9752"/>
                    <a:pt x="23452" y="9752"/>
                  </a:cubicBezTo>
                  <a:close/>
                  <a:moveTo>
                    <a:pt x="567" y="10077"/>
                  </a:moveTo>
                  <a:cubicBezTo>
                    <a:pt x="0" y="10077"/>
                    <a:pt x="0" y="10944"/>
                    <a:pt x="567" y="10944"/>
                  </a:cubicBezTo>
                  <a:lnTo>
                    <a:pt x="2335" y="10944"/>
                  </a:lnTo>
                  <a:cubicBezTo>
                    <a:pt x="2569" y="10944"/>
                    <a:pt x="2769" y="10744"/>
                    <a:pt x="2769" y="10510"/>
                  </a:cubicBezTo>
                  <a:lnTo>
                    <a:pt x="2736" y="10510"/>
                  </a:lnTo>
                  <a:cubicBezTo>
                    <a:pt x="2736" y="10277"/>
                    <a:pt x="2569" y="10077"/>
                    <a:pt x="2335" y="10077"/>
                  </a:cubicBezTo>
                  <a:close/>
                  <a:moveTo>
                    <a:pt x="9807" y="10077"/>
                  </a:moveTo>
                  <a:cubicBezTo>
                    <a:pt x="9207" y="10077"/>
                    <a:pt x="9207" y="10944"/>
                    <a:pt x="9807" y="10944"/>
                  </a:cubicBezTo>
                  <a:lnTo>
                    <a:pt x="14377" y="10944"/>
                  </a:lnTo>
                  <a:cubicBezTo>
                    <a:pt x="14644" y="10944"/>
                    <a:pt x="14844" y="10744"/>
                    <a:pt x="14811" y="10510"/>
                  </a:cubicBezTo>
                  <a:cubicBezTo>
                    <a:pt x="14811" y="10277"/>
                    <a:pt x="14611" y="10077"/>
                    <a:pt x="14377" y="10077"/>
                  </a:cubicBezTo>
                  <a:close/>
                  <a:moveTo>
                    <a:pt x="567" y="12078"/>
                  </a:moveTo>
                  <a:cubicBezTo>
                    <a:pt x="0" y="12078"/>
                    <a:pt x="0" y="12945"/>
                    <a:pt x="567" y="12945"/>
                  </a:cubicBezTo>
                  <a:lnTo>
                    <a:pt x="2335" y="12945"/>
                  </a:lnTo>
                  <a:cubicBezTo>
                    <a:pt x="2569" y="12945"/>
                    <a:pt x="2769" y="12745"/>
                    <a:pt x="2769" y="12512"/>
                  </a:cubicBezTo>
                  <a:lnTo>
                    <a:pt x="2736" y="12512"/>
                  </a:lnTo>
                  <a:cubicBezTo>
                    <a:pt x="2736" y="12278"/>
                    <a:pt x="2569" y="12078"/>
                    <a:pt x="2335" y="12078"/>
                  </a:cubicBezTo>
                  <a:close/>
                  <a:moveTo>
                    <a:pt x="9807" y="12078"/>
                  </a:moveTo>
                  <a:cubicBezTo>
                    <a:pt x="9207" y="12078"/>
                    <a:pt x="9207" y="12945"/>
                    <a:pt x="9807" y="12945"/>
                  </a:cubicBezTo>
                  <a:lnTo>
                    <a:pt x="14377" y="12945"/>
                  </a:lnTo>
                  <a:cubicBezTo>
                    <a:pt x="14644" y="12945"/>
                    <a:pt x="14844" y="12745"/>
                    <a:pt x="14811" y="12512"/>
                  </a:cubicBezTo>
                  <a:cubicBezTo>
                    <a:pt x="14811" y="12278"/>
                    <a:pt x="14611" y="12078"/>
                    <a:pt x="14377" y="12078"/>
                  </a:cubicBezTo>
                  <a:close/>
                  <a:moveTo>
                    <a:pt x="15926" y="13877"/>
                  </a:moveTo>
                  <a:cubicBezTo>
                    <a:pt x="15805" y="13877"/>
                    <a:pt x="15682" y="13919"/>
                    <a:pt x="15578" y="14013"/>
                  </a:cubicBezTo>
                  <a:cubicBezTo>
                    <a:pt x="15278" y="14346"/>
                    <a:pt x="15478" y="14880"/>
                    <a:pt x="15945" y="14880"/>
                  </a:cubicBezTo>
                  <a:cubicBezTo>
                    <a:pt x="16212" y="14880"/>
                    <a:pt x="16445" y="14647"/>
                    <a:pt x="16445" y="14380"/>
                  </a:cubicBezTo>
                  <a:cubicBezTo>
                    <a:pt x="16445" y="14081"/>
                    <a:pt x="16193" y="13877"/>
                    <a:pt x="15926" y="13877"/>
                  </a:cubicBezTo>
                  <a:close/>
                  <a:moveTo>
                    <a:pt x="17427" y="13877"/>
                  </a:moveTo>
                  <a:cubicBezTo>
                    <a:pt x="17307" y="13877"/>
                    <a:pt x="17183" y="13919"/>
                    <a:pt x="17079" y="14013"/>
                  </a:cubicBezTo>
                  <a:cubicBezTo>
                    <a:pt x="16779" y="14346"/>
                    <a:pt x="16979" y="14880"/>
                    <a:pt x="17446" y="14880"/>
                  </a:cubicBezTo>
                  <a:cubicBezTo>
                    <a:pt x="17713" y="14880"/>
                    <a:pt x="17947" y="14647"/>
                    <a:pt x="17947" y="14380"/>
                  </a:cubicBezTo>
                  <a:cubicBezTo>
                    <a:pt x="17947" y="14081"/>
                    <a:pt x="17694" y="13877"/>
                    <a:pt x="17427" y="13877"/>
                  </a:cubicBezTo>
                  <a:close/>
                  <a:moveTo>
                    <a:pt x="18928" y="13877"/>
                  </a:moveTo>
                  <a:cubicBezTo>
                    <a:pt x="18808" y="13877"/>
                    <a:pt x="18684" y="13919"/>
                    <a:pt x="18580" y="14013"/>
                  </a:cubicBezTo>
                  <a:cubicBezTo>
                    <a:pt x="18280" y="14346"/>
                    <a:pt x="18480" y="14880"/>
                    <a:pt x="18947" y="14880"/>
                  </a:cubicBezTo>
                  <a:cubicBezTo>
                    <a:pt x="19214" y="14880"/>
                    <a:pt x="19448" y="14647"/>
                    <a:pt x="19448" y="14380"/>
                  </a:cubicBezTo>
                  <a:cubicBezTo>
                    <a:pt x="19448" y="14081"/>
                    <a:pt x="19195" y="13877"/>
                    <a:pt x="18928" y="13877"/>
                  </a:cubicBezTo>
                  <a:close/>
                  <a:moveTo>
                    <a:pt x="20448" y="13879"/>
                  </a:moveTo>
                  <a:cubicBezTo>
                    <a:pt x="20198" y="13879"/>
                    <a:pt x="19948" y="14046"/>
                    <a:pt x="19948" y="14380"/>
                  </a:cubicBezTo>
                  <a:cubicBezTo>
                    <a:pt x="19948" y="14713"/>
                    <a:pt x="20198" y="14880"/>
                    <a:pt x="20448" y="14880"/>
                  </a:cubicBezTo>
                  <a:cubicBezTo>
                    <a:pt x="20698" y="14880"/>
                    <a:pt x="20949" y="14713"/>
                    <a:pt x="20949" y="14380"/>
                  </a:cubicBezTo>
                  <a:cubicBezTo>
                    <a:pt x="20949" y="14046"/>
                    <a:pt x="20698" y="13879"/>
                    <a:pt x="20448" y="13879"/>
                  </a:cubicBezTo>
                  <a:close/>
                  <a:moveTo>
                    <a:pt x="21931" y="13871"/>
                  </a:moveTo>
                  <a:cubicBezTo>
                    <a:pt x="21805" y="13871"/>
                    <a:pt x="21680" y="13915"/>
                    <a:pt x="21582" y="14013"/>
                  </a:cubicBezTo>
                  <a:cubicBezTo>
                    <a:pt x="21282" y="14346"/>
                    <a:pt x="21482" y="14880"/>
                    <a:pt x="21949" y="14880"/>
                  </a:cubicBezTo>
                  <a:cubicBezTo>
                    <a:pt x="22216" y="14880"/>
                    <a:pt x="22450" y="14647"/>
                    <a:pt x="22450" y="14380"/>
                  </a:cubicBezTo>
                  <a:cubicBezTo>
                    <a:pt x="22450" y="14064"/>
                    <a:pt x="22191" y="13871"/>
                    <a:pt x="21931" y="13871"/>
                  </a:cubicBezTo>
                  <a:close/>
                  <a:moveTo>
                    <a:pt x="23417" y="13877"/>
                  </a:moveTo>
                  <a:cubicBezTo>
                    <a:pt x="23297" y="13877"/>
                    <a:pt x="23177" y="13919"/>
                    <a:pt x="23084" y="14013"/>
                  </a:cubicBezTo>
                  <a:cubicBezTo>
                    <a:pt x="22783" y="14346"/>
                    <a:pt x="22983" y="14880"/>
                    <a:pt x="23450" y="14880"/>
                  </a:cubicBezTo>
                  <a:cubicBezTo>
                    <a:pt x="23717" y="14880"/>
                    <a:pt x="23951" y="14647"/>
                    <a:pt x="23951" y="14380"/>
                  </a:cubicBezTo>
                  <a:cubicBezTo>
                    <a:pt x="23951" y="14081"/>
                    <a:pt x="23682" y="13877"/>
                    <a:pt x="23417" y="13877"/>
                  </a:cubicBezTo>
                  <a:close/>
                  <a:moveTo>
                    <a:pt x="567" y="14079"/>
                  </a:moveTo>
                  <a:cubicBezTo>
                    <a:pt x="0" y="14079"/>
                    <a:pt x="0" y="14947"/>
                    <a:pt x="567" y="14947"/>
                  </a:cubicBezTo>
                  <a:lnTo>
                    <a:pt x="2335" y="14947"/>
                  </a:lnTo>
                  <a:cubicBezTo>
                    <a:pt x="2569" y="14947"/>
                    <a:pt x="2769" y="14747"/>
                    <a:pt x="2769" y="14513"/>
                  </a:cubicBezTo>
                  <a:lnTo>
                    <a:pt x="2736" y="14513"/>
                  </a:lnTo>
                  <a:cubicBezTo>
                    <a:pt x="2736" y="14280"/>
                    <a:pt x="2569" y="14079"/>
                    <a:pt x="2335" y="14079"/>
                  </a:cubicBezTo>
                  <a:close/>
                  <a:moveTo>
                    <a:pt x="9807" y="14079"/>
                  </a:moveTo>
                  <a:cubicBezTo>
                    <a:pt x="9207" y="14079"/>
                    <a:pt x="9207" y="14947"/>
                    <a:pt x="9807" y="14947"/>
                  </a:cubicBezTo>
                  <a:lnTo>
                    <a:pt x="14377" y="14947"/>
                  </a:lnTo>
                  <a:cubicBezTo>
                    <a:pt x="14644" y="14947"/>
                    <a:pt x="14844" y="14747"/>
                    <a:pt x="14811" y="14513"/>
                  </a:cubicBezTo>
                  <a:cubicBezTo>
                    <a:pt x="14811" y="14280"/>
                    <a:pt x="14611" y="14079"/>
                    <a:pt x="14377" y="140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2732;p53">
              <a:extLst>
                <a:ext uri="{FF2B5EF4-FFF2-40B4-BE49-F238E27FC236}">
                  <a16:creationId xmlns:a16="http://schemas.microsoft.com/office/drawing/2014/main" id="{04392979-0065-FE3D-F204-5079DB224C5E}"/>
                </a:ext>
              </a:extLst>
            </p:cNvPr>
            <p:cNvSpPr/>
            <p:nvPr/>
          </p:nvSpPr>
          <p:spPr>
            <a:xfrm>
              <a:off x="2172525" y="4077050"/>
              <a:ext cx="598775" cy="374250"/>
            </a:xfrm>
            <a:custGeom>
              <a:avLst/>
              <a:gdLst/>
              <a:ahLst/>
              <a:cxnLst/>
              <a:rect l="l" t="t" r="r" b="b"/>
              <a:pathLst>
                <a:path w="23951" h="14970" extrusionOk="0">
                  <a:moveTo>
                    <a:pt x="567" y="59"/>
                  </a:moveTo>
                  <a:cubicBezTo>
                    <a:pt x="0" y="59"/>
                    <a:pt x="0" y="926"/>
                    <a:pt x="567" y="926"/>
                  </a:cubicBezTo>
                  <a:lnTo>
                    <a:pt x="2335" y="926"/>
                  </a:lnTo>
                  <a:cubicBezTo>
                    <a:pt x="2902" y="926"/>
                    <a:pt x="2902" y="59"/>
                    <a:pt x="2335" y="59"/>
                  </a:cubicBezTo>
                  <a:close/>
                  <a:moveTo>
                    <a:pt x="4303" y="92"/>
                  </a:moveTo>
                  <a:cubicBezTo>
                    <a:pt x="3736" y="92"/>
                    <a:pt x="3736" y="959"/>
                    <a:pt x="4303" y="959"/>
                  </a:cubicBezTo>
                  <a:lnTo>
                    <a:pt x="8873" y="959"/>
                  </a:lnTo>
                  <a:cubicBezTo>
                    <a:pt x="9140" y="959"/>
                    <a:pt x="9340" y="759"/>
                    <a:pt x="9307" y="492"/>
                  </a:cubicBezTo>
                  <a:cubicBezTo>
                    <a:pt x="9307" y="259"/>
                    <a:pt x="9107" y="92"/>
                    <a:pt x="8873" y="92"/>
                  </a:cubicBezTo>
                  <a:close/>
                  <a:moveTo>
                    <a:pt x="10820" y="1"/>
                  </a:moveTo>
                  <a:cubicBezTo>
                    <a:pt x="10697" y="1"/>
                    <a:pt x="10573" y="49"/>
                    <a:pt x="10475" y="159"/>
                  </a:cubicBezTo>
                  <a:cubicBezTo>
                    <a:pt x="10141" y="459"/>
                    <a:pt x="10374" y="993"/>
                    <a:pt x="10808" y="993"/>
                  </a:cubicBezTo>
                  <a:cubicBezTo>
                    <a:pt x="10827" y="995"/>
                    <a:pt x="10846" y="996"/>
                    <a:pt x="10865" y="996"/>
                  </a:cubicBezTo>
                  <a:cubicBezTo>
                    <a:pt x="11137" y="996"/>
                    <a:pt x="11342" y="773"/>
                    <a:pt x="11342" y="492"/>
                  </a:cubicBezTo>
                  <a:lnTo>
                    <a:pt x="11308" y="492"/>
                  </a:lnTo>
                  <a:cubicBezTo>
                    <a:pt x="11308" y="202"/>
                    <a:pt x="11068" y="1"/>
                    <a:pt x="10820" y="1"/>
                  </a:cubicBezTo>
                  <a:close/>
                  <a:moveTo>
                    <a:pt x="12321" y="1"/>
                  </a:moveTo>
                  <a:cubicBezTo>
                    <a:pt x="12199" y="1"/>
                    <a:pt x="12074" y="49"/>
                    <a:pt x="11976" y="159"/>
                  </a:cubicBezTo>
                  <a:cubicBezTo>
                    <a:pt x="11642" y="459"/>
                    <a:pt x="11876" y="993"/>
                    <a:pt x="12309" y="993"/>
                  </a:cubicBezTo>
                  <a:cubicBezTo>
                    <a:pt x="12328" y="995"/>
                    <a:pt x="12347" y="996"/>
                    <a:pt x="12366" y="996"/>
                  </a:cubicBezTo>
                  <a:cubicBezTo>
                    <a:pt x="12638" y="996"/>
                    <a:pt x="12843" y="773"/>
                    <a:pt x="12843" y="492"/>
                  </a:cubicBezTo>
                  <a:lnTo>
                    <a:pt x="12810" y="492"/>
                  </a:lnTo>
                  <a:cubicBezTo>
                    <a:pt x="12810" y="202"/>
                    <a:pt x="12569" y="1"/>
                    <a:pt x="12321" y="1"/>
                  </a:cubicBezTo>
                  <a:close/>
                  <a:moveTo>
                    <a:pt x="13822" y="1"/>
                  </a:moveTo>
                  <a:cubicBezTo>
                    <a:pt x="13700" y="1"/>
                    <a:pt x="13575" y="49"/>
                    <a:pt x="13477" y="159"/>
                  </a:cubicBezTo>
                  <a:cubicBezTo>
                    <a:pt x="13143" y="459"/>
                    <a:pt x="13377" y="993"/>
                    <a:pt x="13810" y="993"/>
                  </a:cubicBezTo>
                  <a:cubicBezTo>
                    <a:pt x="13829" y="995"/>
                    <a:pt x="13848" y="996"/>
                    <a:pt x="13867" y="996"/>
                  </a:cubicBezTo>
                  <a:cubicBezTo>
                    <a:pt x="14139" y="996"/>
                    <a:pt x="14344" y="773"/>
                    <a:pt x="14344" y="492"/>
                  </a:cubicBezTo>
                  <a:lnTo>
                    <a:pt x="14311" y="492"/>
                  </a:lnTo>
                  <a:cubicBezTo>
                    <a:pt x="14311" y="202"/>
                    <a:pt x="14070" y="1"/>
                    <a:pt x="13822" y="1"/>
                  </a:cubicBezTo>
                  <a:close/>
                  <a:moveTo>
                    <a:pt x="15323" y="1"/>
                  </a:moveTo>
                  <a:cubicBezTo>
                    <a:pt x="15201" y="1"/>
                    <a:pt x="15077" y="49"/>
                    <a:pt x="14978" y="159"/>
                  </a:cubicBezTo>
                  <a:cubicBezTo>
                    <a:pt x="14644" y="459"/>
                    <a:pt x="14878" y="993"/>
                    <a:pt x="15311" y="993"/>
                  </a:cubicBezTo>
                  <a:cubicBezTo>
                    <a:pt x="15331" y="995"/>
                    <a:pt x="15349" y="996"/>
                    <a:pt x="15368" y="996"/>
                  </a:cubicBezTo>
                  <a:cubicBezTo>
                    <a:pt x="15640" y="996"/>
                    <a:pt x="15845" y="773"/>
                    <a:pt x="15845" y="492"/>
                  </a:cubicBezTo>
                  <a:lnTo>
                    <a:pt x="15812" y="492"/>
                  </a:lnTo>
                  <a:cubicBezTo>
                    <a:pt x="15812" y="202"/>
                    <a:pt x="15571" y="1"/>
                    <a:pt x="15323" y="1"/>
                  </a:cubicBezTo>
                  <a:close/>
                  <a:moveTo>
                    <a:pt x="16824" y="1"/>
                  </a:moveTo>
                  <a:cubicBezTo>
                    <a:pt x="16702" y="1"/>
                    <a:pt x="16578" y="49"/>
                    <a:pt x="16479" y="159"/>
                  </a:cubicBezTo>
                  <a:cubicBezTo>
                    <a:pt x="16145" y="459"/>
                    <a:pt x="16379" y="993"/>
                    <a:pt x="16812" y="993"/>
                  </a:cubicBezTo>
                  <a:cubicBezTo>
                    <a:pt x="16832" y="995"/>
                    <a:pt x="16851" y="996"/>
                    <a:pt x="16869" y="996"/>
                  </a:cubicBezTo>
                  <a:cubicBezTo>
                    <a:pt x="17142" y="996"/>
                    <a:pt x="17346" y="773"/>
                    <a:pt x="17346" y="492"/>
                  </a:cubicBezTo>
                  <a:lnTo>
                    <a:pt x="17313" y="492"/>
                  </a:lnTo>
                  <a:cubicBezTo>
                    <a:pt x="17313" y="202"/>
                    <a:pt x="17073" y="1"/>
                    <a:pt x="16824" y="1"/>
                  </a:cubicBezTo>
                  <a:close/>
                  <a:moveTo>
                    <a:pt x="18325" y="1"/>
                  </a:moveTo>
                  <a:cubicBezTo>
                    <a:pt x="18203" y="1"/>
                    <a:pt x="18079" y="49"/>
                    <a:pt x="17980" y="159"/>
                  </a:cubicBezTo>
                  <a:cubicBezTo>
                    <a:pt x="17646" y="459"/>
                    <a:pt x="17880" y="993"/>
                    <a:pt x="18313" y="993"/>
                  </a:cubicBezTo>
                  <a:cubicBezTo>
                    <a:pt x="18333" y="995"/>
                    <a:pt x="18352" y="996"/>
                    <a:pt x="18370" y="996"/>
                  </a:cubicBezTo>
                  <a:cubicBezTo>
                    <a:pt x="18643" y="996"/>
                    <a:pt x="18847" y="773"/>
                    <a:pt x="18847" y="492"/>
                  </a:cubicBezTo>
                  <a:lnTo>
                    <a:pt x="18814" y="492"/>
                  </a:lnTo>
                  <a:cubicBezTo>
                    <a:pt x="18814" y="202"/>
                    <a:pt x="18574" y="1"/>
                    <a:pt x="18325" y="1"/>
                  </a:cubicBezTo>
                  <a:close/>
                  <a:moveTo>
                    <a:pt x="567" y="2094"/>
                  </a:moveTo>
                  <a:cubicBezTo>
                    <a:pt x="0" y="2094"/>
                    <a:pt x="0" y="2961"/>
                    <a:pt x="567" y="2961"/>
                  </a:cubicBezTo>
                  <a:lnTo>
                    <a:pt x="2335" y="2961"/>
                  </a:lnTo>
                  <a:cubicBezTo>
                    <a:pt x="2569" y="2961"/>
                    <a:pt x="2769" y="2761"/>
                    <a:pt x="2769" y="2527"/>
                  </a:cubicBezTo>
                  <a:lnTo>
                    <a:pt x="2736" y="2494"/>
                  </a:lnTo>
                  <a:cubicBezTo>
                    <a:pt x="2736" y="2260"/>
                    <a:pt x="2569" y="2094"/>
                    <a:pt x="2335" y="2094"/>
                  </a:cubicBezTo>
                  <a:close/>
                  <a:moveTo>
                    <a:pt x="4303" y="2094"/>
                  </a:moveTo>
                  <a:cubicBezTo>
                    <a:pt x="3736" y="2094"/>
                    <a:pt x="3736" y="2961"/>
                    <a:pt x="4303" y="2961"/>
                  </a:cubicBezTo>
                  <a:lnTo>
                    <a:pt x="8873" y="2961"/>
                  </a:lnTo>
                  <a:cubicBezTo>
                    <a:pt x="9140" y="2961"/>
                    <a:pt x="9340" y="2761"/>
                    <a:pt x="9307" y="2527"/>
                  </a:cubicBezTo>
                  <a:lnTo>
                    <a:pt x="9307" y="2494"/>
                  </a:lnTo>
                  <a:cubicBezTo>
                    <a:pt x="9307" y="2260"/>
                    <a:pt x="9107" y="2094"/>
                    <a:pt x="8873" y="2094"/>
                  </a:cubicBezTo>
                  <a:close/>
                  <a:moveTo>
                    <a:pt x="567" y="4095"/>
                  </a:moveTo>
                  <a:cubicBezTo>
                    <a:pt x="0" y="4095"/>
                    <a:pt x="0" y="4962"/>
                    <a:pt x="567" y="4962"/>
                  </a:cubicBezTo>
                  <a:lnTo>
                    <a:pt x="2335" y="4962"/>
                  </a:lnTo>
                  <a:cubicBezTo>
                    <a:pt x="2569" y="4962"/>
                    <a:pt x="2769" y="4762"/>
                    <a:pt x="2769" y="4495"/>
                  </a:cubicBezTo>
                  <a:lnTo>
                    <a:pt x="2736" y="4495"/>
                  </a:lnTo>
                  <a:cubicBezTo>
                    <a:pt x="2736" y="4262"/>
                    <a:pt x="2569" y="4095"/>
                    <a:pt x="2335" y="4095"/>
                  </a:cubicBezTo>
                  <a:close/>
                  <a:moveTo>
                    <a:pt x="4303" y="4095"/>
                  </a:moveTo>
                  <a:cubicBezTo>
                    <a:pt x="3736" y="4095"/>
                    <a:pt x="3736" y="4962"/>
                    <a:pt x="4303" y="4962"/>
                  </a:cubicBezTo>
                  <a:lnTo>
                    <a:pt x="8873" y="4962"/>
                  </a:lnTo>
                  <a:cubicBezTo>
                    <a:pt x="9140" y="4962"/>
                    <a:pt x="9340" y="4762"/>
                    <a:pt x="9307" y="4495"/>
                  </a:cubicBezTo>
                  <a:cubicBezTo>
                    <a:pt x="9307" y="4262"/>
                    <a:pt x="9107" y="4095"/>
                    <a:pt x="8873" y="4095"/>
                  </a:cubicBezTo>
                  <a:close/>
                  <a:moveTo>
                    <a:pt x="12321" y="4004"/>
                  </a:moveTo>
                  <a:cubicBezTo>
                    <a:pt x="12199" y="4004"/>
                    <a:pt x="12074" y="4052"/>
                    <a:pt x="11976" y="4162"/>
                  </a:cubicBezTo>
                  <a:cubicBezTo>
                    <a:pt x="11642" y="4462"/>
                    <a:pt x="11876" y="4996"/>
                    <a:pt x="12309" y="4996"/>
                  </a:cubicBezTo>
                  <a:cubicBezTo>
                    <a:pt x="12328" y="4998"/>
                    <a:pt x="12347" y="4999"/>
                    <a:pt x="12366" y="4999"/>
                  </a:cubicBezTo>
                  <a:cubicBezTo>
                    <a:pt x="12638" y="4999"/>
                    <a:pt x="12843" y="4776"/>
                    <a:pt x="12843" y="4495"/>
                  </a:cubicBezTo>
                  <a:lnTo>
                    <a:pt x="12810" y="4495"/>
                  </a:lnTo>
                  <a:cubicBezTo>
                    <a:pt x="12810" y="4204"/>
                    <a:pt x="12569" y="4004"/>
                    <a:pt x="12321" y="4004"/>
                  </a:cubicBezTo>
                  <a:close/>
                  <a:moveTo>
                    <a:pt x="13822" y="4004"/>
                  </a:moveTo>
                  <a:cubicBezTo>
                    <a:pt x="13700" y="4004"/>
                    <a:pt x="13575" y="4052"/>
                    <a:pt x="13477" y="4162"/>
                  </a:cubicBezTo>
                  <a:cubicBezTo>
                    <a:pt x="13143" y="4462"/>
                    <a:pt x="13377" y="4996"/>
                    <a:pt x="13810" y="4996"/>
                  </a:cubicBezTo>
                  <a:cubicBezTo>
                    <a:pt x="13829" y="4998"/>
                    <a:pt x="13848" y="4999"/>
                    <a:pt x="13867" y="4999"/>
                  </a:cubicBezTo>
                  <a:cubicBezTo>
                    <a:pt x="14139" y="4999"/>
                    <a:pt x="14344" y="4776"/>
                    <a:pt x="14344" y="4495"/>
                  </a:cubicBezTo>
                  <a:lnTo>
                    <a:pt x="14311" y="4495"/>
                  </a:lnTo>
                  <a:cubicBezTo>
                    <a:pt x="14311" y="4204"/>
                    <a:pt x="14070" y="4004"/>
                    <a:pt x="13822" y="4004"/>
                  </a:cubicBezTo>
                  <a:close/>
                  <a:moveTo>
                    <a:pt x="15323" y="4004"/>
                  </a:moveTo>
                  <a:cubicBezTo>
                    <a:pt x="15201" y="4004"/>
                    <a:pt x="15077" y="4052"/>
                    <a:pt x="14978" y="4162"/>
                  </a:cubicBezTo>
                  <a:cubicBezTo>
                    <a:pt x="14644" y="4462"/>
                    <a:pt x="14878" y="4996"/>
                    <a:pt x="15311" y="4996"/>
                  </a:cubicBezTo>
                  <a:cubicBezTo>
                    <a:pt x="15331" y="4998"/>
                    <a:pt x="15349" y="4999"/>
                    <a:pt x="15368" y="4999"/>
                  </a:cubicBezTo>
                  <a:cubicBezTo>
                    <a:pt x="15640" y="4999"/>
                    <a:pt x="15845" y="4776"/>
                    <a:pt x="15845" y="4495"/>
                  </a:cubicBezTo>
                  <a:lnTo>
                    <a:pt x="15812" y="4495"/>
                  </a:lnTo>
                  <a:cubicBezTo>
                    <a:pt x="15812" y="4204"/>
                    <a:pt x="15571" y="4004"/>
                    <a:pt x="15323" y="4004"/>
                  </a:cubicBezTo>
                  <a:close/>
                  <a:moveTo>
                    <a:pt x="16824" y="4004"/>
                  </a:moveTo>
                  <a:cubicBezTo>
                    <a:pt x="16702" y="4004"/>
                    <a:pt x="16578" y="4052"/>
                    <a:pt x="16479" y="4162"/>
                  </a:cubicBezTo>
                  <a:cubicBezTo>
                    <a:pt x="16145" y="4462"/>
                    <a:pt x="16379" y="4996"/>
                    <a:pt x="16812" y="4996"/>
                  </a:cubicBezTo>
                  <a:cubicBezTo>
                    <a:pt x="16832" y="4998"/>
                    <a:pt x="16851" y="4999"/>
                    <a:pt x="16869" y="4999"/>
                  </a:cubicBezTo>
                  <a:cubicBezTo>
                    <a:pt x="17142" y="4999"/>
                    <a:pt x="17346" y="4776"/>
                    <a:pt x="17346" y="4495"/>
                  </a:cubicBezTo>
                  <a:lnTo>
                    <a:pt x="17313" y="4495"/>
                  </a:lnTo>
                  <a:cubicBezTo>
                    <a:pt x="17313" y="4204"/>
                    <a:pt x="17073" y="4004"/>
                    <a:pt x="16824" y="4004"/>
                  </a:cubicBezTo>
                  <a:close/>
                  <a:moveTo>
                    <a:pt x="10809" y="4004"/>
                  </a:moveTo>
                  <a:cubicBezTo>
                    <a:pt x="10682" y="4004"/>
                    <a:pt x="10551" y="4052"/>
                    <a:pt x="10441" y="4162"/>
                  </a:cubicBezTo>
                  <a:cubicBezTo>
                    <a:pt x="10141" y="4495"/>
                    <a:pt x="10374" y="5029"/>
                    <a:pt x="10841" y="5029"/>
                  </a:cubicBezTo>
                  <a:cubicBezTo>
                    <a:pt x="11108" y="5029"/>
                    <a:pt x="11342" y="4796"/>
                    <a:pt x="11342" y="4495"/>
                  </a:cubicBezTo>
                  <a:lnTo>
                    <a:pt x="11308" y="4495"/>
                  </a:lnTo>
                  <a:cubicBezTo>
                    <a:pt x="11308" y="4204"/>
                    <a:pt x="11068" y="4004"/>
                    <a:pt x="10809" y="4004"/>
                  </a:cubicBezTo>
                  <a:close/>
                  <a:moveTo>
                    <a:pt x="18315" y="4004"/>
                  </a:moveTo>
                  <a:cubicBezTo>
                    <a:pt x="18188" y="4004"/>
                    <a:pt x="18056" y="4052"/>
                    <a:pt x="17947" y="4162"/>
                  </a:cubicBezTo>
                  <a:cubicBezTo>
                    <a:pt x="17646" y="4495"/>
                    <a:pt x="17880" y="5029"/>
                    <a:pt x="18347" y="5029"/>
                  </a:cubicBezTo>
                  <a:cubicBezTo>
                    <a:pt x="18614" y="5029"/>
                    <a:pt x="18847" y="4796"/>
                    <a:pt x="18847" y="4495"/>
                  </a:cubicBezTo>
                  <a:lnTo>
                    <a:pt x="18814" y="4495"/>
                  </a:lnTo>
                  <a:cubicBezTo>
                    <a:pt x="18814" y="4204"/>
                    <a:pt x="18574" y="4004"/>
                    <a:pt x="18315" y="4004"/>
                  </a:cubicBezTo>
                  <a:close/>
                  <a:moveTo>
                    <a:pt x="567" y="6096"/>
                  </a:moveTo>
                  <a:cubicBezTo>
                    <a:pt x="0" y="6096"/>
                    <a:pt x="0" y="6964"/>
                    <a:pt x="567" y="6964"/>
                  </a:cubicBezTo>
                  <a:lnTo>
                    <a:pt x="2335" y="6964"/>
                  </a:lnTo>
                  <a:cubicBezTo>
                    <a:pt x="2569" y="6964"/>
                    <a:pt x="2769" y="6764"/>
                    <a:pt x="2769" y="6497"/>
                  </a:cubicBezTo>
                  <a:lnTo>
                    <a:pt x="2736" y="6497"/>
                  </a:lnTo>
                  <a:cubicBezTo>
                    <a:pt x="2736" y="6263"/>
                    <a:pt x="2569" y="6096"/>
                    <a:pt x="2335" y="6096"/>
                  </a:cubicBezTo>
                  <a:close/>
                  <a:moveTo>
                    <a:pt x="4303" y="6096"/>
                  </a:moveTo>
                  <a:cubicBezTo>
                    <a:pt x="3736" y="6096"/>
                    <a:pt x="3736" y="6964"/>
                    <a:pt x="4303" y="6964"/>
                  </a:cubicBezTo>
                  <a:lnTo>
                    <a:pt x="8873" y="6964"/>
                  </a:lnTo>
                  <a:cubicBezTo>
                    <a:pt x="9140" y="6964"/>
                    <a:pt x="9340" y="6764"/>
                    <a:pt x="9307" y="6497"/>
                  </a:cubicBezTo>
                  <a:cubicBezTo>
                    <a:pt x="9307" y="6263"/>
                    <a:pt x="9107" y="6096"/>
                    <a:pt x="8873" y="6096"/>
                  </a:cubicBezTo>
                  <a:close/>
                  <a:moveTo>
                    <a:pt x="567" y="8098"/>
                  </a:moveTo>
                  <a:cubicBezTo>
                    <a:pt x="0" y="8098"/>
                    <a:pt x="0" y="8965"/>
                    <a:pt x="567" y="8965"/>
                  </a:cubicBezTo>
                  <a:lnTo>
                    <a:pt x="2335" y="8965"/>
                  </a:lnTo>
                  <a:cubicBezTo>
                    <a:pt x="2569" y="8965"/>
                    <a:pt x="2769" y="8765"/>
                    <a:pt x="2769" y="8498"/>
                  </a:cubicBezTo>
                  <a:lnTo>
                    <a:pt x="2736" y="8498"/>
                  </a:lnTo>
                  <a:cubicBezTo>
                    <a:pt x="2736" y="8265"/>
                    <a:pt x="2569" y="8098"/>
                    <a:pt x="2335" y="8098"/>
                  </a:cubicBezTo>
                  <a:close/>
                  <a:moveTo>
                    <a:pt x="4303" y="8098"/>
                  </a:moveTo>
                  <a:cubicBezTo>
                    <a:pt x="3703" y="8098"/>
                    <a:pt x="3703" y="8965"/>
                    <a:pt x="4303" y="8965"/>
                  </a:cubicBezTo>
                  <a:lnTo>
                    <a:pt x="8873" y="8965"/>
                  </a:lnTo>
                  <a:cubicBezTo>
                    <a:pt x="9140" y="8965"/>
                    <a:pt x="9340" y="8765"/>
                    <a:pt x="9307" y="8498"/>
                  </a:cubicBezTo>
                  <a:cubicBezTo>
                    <a:pt x="9307" y="8265"/>
                    <a:pt x="9107" y="8098"/>
                    <a:pt x="8873" y="8098"/>
                  </a:cubicBezTo>
                  <a:close/>
                  <a:moveTo>
                    <a:pt x="15941" y="9757"/>
                  </a:moveTo>
                  <a:cubicBezTo>
                    <a:pt x="15816" y="9757"/>
                    <a:pt x="15686" y="9802"/>
                    <a:pt x="15578" y="9899"/>
                  </a:cubicBezTo>
                  <a:cubicBezTo>
                    <a:pt x="15278" y="10233"/>
                    <a:pt x="15511" y="10766"/>
                    <a:pt x="15945" y="10766"/>
                  </a:cubicBezTo>
                  <a:cubicBezTo>
                    <a:pt x="16212" y="10766"/>
                    <a:pt x="16445" y="10533"/>
                    <a:pt x="16445" y="10266"/>
                  </a:cubicBezTo>
                  <a:cubicBezTo>
                    <a:pt x="16445" y="9951"/>
                    <a:pt x="16202" y="9757"/>
                    <a:pt x="15941" y="9757"/>
                  </a:cubicBezTo>
                  <a:close/>
                  <a:moveTo>
                    <a:pt x="17442" y="9757"/>
                  </a:moveTo>
                  <a:cubicBezTo>
                    <a:pt x="17317" y="9757"/>
                    <a:pt x="17188" y="9802"/>
                    <a:pt x="17079" y="9899"/>
                  </a:cubicBezTo>
                  <a:cubicBezTo>
                    <a:pt x="16779" y="10233"/>
                    <a:pt x="17013" y="10766"/>
                    <a:pt x="17446" y="10766"/>
                  </a:cubicBezTo>
                  <a:cubicBezTo>
                    <a:pt x="17713" y="10766"/>
                    <a:pt x="17947" y="10533"/>
                    <a:pt x="17947" y="10266"/>
                  </a:cubicBezTo>
                  <a:cubicBezTo>
                    <a:pt x="17947" y="9951"/>
                    <a:pt x="17703" y="9757"/>
                    <a:pt x="17442" y="9757"/>
                  </a:cubicBezTo>
                  <a:close/>
                  <a:moveTo>
                    <a:pt x="18943" y="9757"/>
                  </a:moveTo>
                  <a:cubicBezTo>
                    <a:pt x="18818" y="9757"/>
                    <a:pt x="18689" y="9802"/>
                    <a:pt x="18580" y="9899"/>
                  </a:cubicBezTo>
                  <a:cubicBezTo>
                    <a:pt x="18280" y="10233"/>
                    <a:pt x="18514" y="10766"/>
                    <a:pt x="18947" y="10766"/>
                  </a:cubicBezTo>
                  <a:cubicBezTo>
                    <a:pt x="19214" y="10766"/>
                    <a:pt x="19448" y="10533"/>
                    <a:pt x="19448" y="10266"/>
                  </a:cubicBezTo>
                  <a:cubicBezTo>
                    <a:pt x="19448" y="9951"/>
                    <a:pt x="19204" y="9757"/>
                    <a:pt x="18943" y="9757"/>
                  </a:cubicBezTo>
                  <a:close/>
                  <a:moveTo>
                    <a:pt x="20444" y="9757"/>
                  </a:moveTo>
                  <a:cubicBezTo>
                    <a:pt x="20319" y="9757"/>
                    <a:pt x="20190" y="9802"/>
                    <a:pt x="20081" y="9899"/>
                  </a:cubicBezTo>
                  <a:cubicBezTo>
                    <a:pt x="19781" y="10233"/>
                    <a:pt x="20015" y="10766"/>
                    <a:pt x="20448" y="10766"/>
                  </a:cubicBezTo>
                  <a:cubicBezTo>
                    <a:pt x="20715" y="10766"/>
                    <a:pt x="20949" y="10533"/>
                    <a:pt x="20949" y="10266"/>
                  </a:cubicBezTo>
                  <a:cubicBezTo>
                    <a:pt x="20949" y="9951"/>
                    <a:pt x="20705" y="9757"/>
                    <a:pt x="20444" y="9757"/>
                  </a:cubicBezTo>
                  <a:close/>
                  <a:moveTo>
                    <a:pt x="21945" y="9757"/>
                  </a:moveTo>
                  <a:cubicBezTo>
                    <a:pt x="21820" y="9757"/>
                    <a:pt x="21691" y="9802"/>
                    <a:pt x="21582" y="9899"/>
                  </a:cubicBezTo>
                  <a:cubicBezTo>
                    <a:pt x="21282" y="10233"/>
                    <a:pt x="21482" y="10766"/>
                    <a:pt x="21949" y="10766"/>
                  </a:cubicBezTo>
                  <a:cubicBezTo>
                    <a:pt x="22216" y="10766"/>
                    <a:pt x="22450" y="10533"/>
                    <a:pt x="22450" y="10266"/>
                  </a:cubicBezTo>
                  <a:cubicBezTo>
                    <a:pt x="22450" y="9951"/>
                    <a:pt x="22206" y="9757"/>
                    <a:pt x="21945" y="9757"/>
                  </a:cubicBezTo>
                  <a:close/>
                  <a:moveTo>
                    <a:pt x="23446" y="9757"/>
                  </a:moveTo>
                  <a:cubicBezTo>
                    <a:pt x="23321" y="9757"/>
                    <a:pt x="23192" y="9802"/>
                    <a:pt x="23084" y="9899"/>
                  </a:cubicBezTo>
                  <a:cubicBezTo>
                    <a:pt x="22783" y="10233"/>
                    <a:pt x="22983" y="10766"/>
                    <a:pt x="23450" y="10766"/>
                  </a:cubicBezTo>
                  <a:cubicBezTo>
                    <a:pt x="23717" y="10766"/>
                    <a:pt x="23951" y="10533"/>
                    <a:pt x="23951" y="10266"/>
                  </a:cubicBezTo>
                  <a:cubicBezTo>
                    <a:pt x="23951" y="9951"/>
                    <a:pt x="23707" y="9757"/>
                    <a:pt x="23446" y="9757"/>
                  </a:cubicBezTo>
                  <a:close/>
                  <a:moveTo>
                    <a:pt x="567" y="10099"/>
                  </a:moveTo>
                  <a:cubicBezTo>
                    <a:pt x="0" y="10099"/>
                    <a:pt x="0" y="10967"/>
                    <a:pt x="567" y="10967"/>
                  </a:cubicBezTo>
                  <a:lnTo>
                    <a:pt x="2335" y="10967"/>
                  </a:lnTo>
                  <a:cubicBezTo>
                    <a:pt x="2569" y="10967"/>
                    <a:pt x="2769" y="10766"/>
                    <a:pt x="2769" y="10500"/>
                  </a:cubicBezTo>
                  <a:lnTo>
                    <a:pt x="2736" y="10500"/>
                  </a:lnTo>
                  <a:cubicBezTo>
                    <a:pt x="2736" y="10266"/>
                    <a:pt x="2569" y="10099"/>
                    <a:pt x="2335" y="10099"/>
                  </a:cubicBezTo>
                  <a:close/>
                  <a:moveTo>
                    <a:pt x="9807" y="10099"/>
                  </a:moveTo>
                  <a:cubicBezTo>
                    <a:pt x="9207" y="10099"/>
                    <a:pt x="9207" y="10967"/>
                    <a:pt x="9807" y="10967"/>
                  </a:cubicBezTo>
                  <a:lnTo>
                    <a:pt x="14377" y="10967"/>
                  </a:lnTo>
                  <a:cubicBezTo>
                    <a:pt x="14644" y="10967"/>
                    <a:pt x="14844" y="10766"/>
                    <a:pt x="14811" y="10500"/>
                  </a:cubicBezTo>
                  <a:cubicBezTo>
                    <a:pt x="14811" y="10266"/>
                    <a:pt x="14611" y="10099"/>
                    <a:pt x="14377" y="10099"/>
                  </a:cubicBezTo>
                  <a:close/>
                  <a:moveTo>
                    <a:pt x="567" y="12101"/>
                  </a:moveTo>
                  <a:cubicBezTo>
                    <a:pt x="0" y="12101"/>
                    <a:pt x="0" y="12968"/>
                    <a:pt x="567" y="12968"/>
                  </a:cubicBezTo>
                  <a:lnTo>
                    <a:pt x="2335" y="12968"/>
                  </a:lnTo>
                  <a:cubicBezTo>
                    <a:pt x="2569" y="12968"/>
                    <a:pt x="2769" y="12768"/>
                    <a:pt x="2769" y="12534"/>
                  </a:cubicBezTo>
                  <a:lnTo>
                    <a:pt x="2736" y="12501"/>
                  </a:lnTo>
                  <a:cubicBezTo>
                    <a:pt x="2736" y="12268"/>
                    <a:pt x="2569" y="12101"/>
                    <a:pt x="2335" y="12101"/>
                  </a:cubicBezTo>
                  <a:close/>
                  <a:moveTo>
                    <a:pt x="9807" y="12101"/>
                  </a:moveTo>
                  <a:cubicBezTo>
                    <a:pt x="9207" y="12101"/>
                    <a:pt x="9207" y="12968"/>
                    <a:pt x="9807" y="12968"/>
                  </a:cubicBezTo>
                  <a:lnTo>
                    <a:pt x="14377" y="12968"/>
                  </a:lnTo>
                  <a:cubicBezTo>
                    <a:pt x="14611" y="12968"/>
                    <a:pt x="14811" y="12768"/>
                    <a:pt x="14811" y="12534"/>
                  </a:cubicBezTo>
                  <a:lnTo>
                    <a:pt x="14811" y="12501"/>
                  </a:lnTo>
                  <a:cubicBezTo>
                    <a:pt x="14811" y="12268"/>
                    <a:pt x="14611" y="12101"/>
                    <a:pt x="14377" y="12101"/>
                  </a:cubicBezTo>
                  <a:close/>
                  <a:moveTo>
                    <a:pt x="20448" y="13869"/>
                  </a:moveTo>
                  <a:cubicBezTo>
                    <a:pt x="20198" y="13869"/>
                    <a:pt x="19948" y="14036"/>
                    <a:pt x="19948" y="14369"/>
                  </a:cubicBezTo>
                  <a:cubicBezTo>
                    <a:pt x="19948" y="14703"/>
                    <a:pt x="20198" y="14869"/>
                    <a:pt x="20448" y="14869"/>
                  </a:cubicBezTo>
                  <a:cubicBezTo>
                    <a:pt x="20698" y="14869"/>
                    <a:pt x="20949" y="14703"/>
                    <a:pt x="20949" y="14369"/>
                  </a:cubicBezTo>
                  <a:cubicBezTo>
                    <a:pt x="20949" y="14036"/>
                    <a:pt x="20698" y="13869"/>
                    <a:pt x="20448" y="13869"/>
                  </a:cubicBezTo>
                  <a:close/>
                  <a:moveTo>
                    <a:pt x="15946" y="13877"/>
                  </a:moveTo>
                  <a:cubicBezTo>
                    <a:pt x="15819" y="13877"/>
                    <a:pt x="15688" y="13926"/>
                    <a:pt x="15578" y="14036"/>
                  </a:cubicBezTo>
                  <a:cubicBezTo>
                    <a:pt x="15278" y="14336"/>
                    <a:pt x="15478" y="14869"/>
                    <a:pt x="15945" y="14869"/>
                  </a:cubicBezTo>
                  <a:cubicBezTo>
                    <a:pt x="15962" y="14872"/>
                    <a:pt x="15979" y="14873"/>
                    <a:pt x="15996" y="14873"/>
                  </a:cubicBezTo>
                  <a:cubicBezTo>
                    <a:pt x="16241" y="14873"/>
                    <a:pt x="16445" y="14650"/>
                    <a:pt x="16445" y="14369"/>
                  </a:cubicBezTo>
                  <a:cubicBezTo>
                    <a:pt x="16445" y="14078"/>
                    <a:pt x="16205" y="13877"/>
                    <a:pt x="15946" y="13877"/>
                  </a:cubicBezTo>
                  <a:close/>
                  <a:moveTo>
                    <a:pt x="17448" y="13877"/>
                  </a:moveTo>
                  <a:cubicBezTo>
                    <a:pt x="17321" y="13877"/>
                    <a:pt x="17189" y="13926"/>
                    <a:pt x="17079" y="14036"/>
                  </a:cubicBezTo>
                  <a:cubicBezTo>
                    <a:pt x="16779" y="14336"/>
                    <a:pt x="16979" y="14869"/>
                    <a:pt x="17446" y="14869"/>
                  </a:cubicBezTo>
                  <a:cubicBezTo>
                    <a:pt x="17463" y="14872"/>
                    <a:pt x="17480" y="14873"/>
                    <a:pt x="17497" y="14873"/>
                  </a:cubicBezTo>
                  <a:cubicBezTo>
                    <a:pt x="17742" y="14873"/>
                    <a:pt x="17947" y="14650"/>
                    <a:pt x="17947" y="14369"/>
                  </a:cubicBezTo>
                  <a:cubicBezTo>
                    <a:pt x="17947" y="14078"/>
                    <a:pt x="17706" y="13877"/>
                    <a:pt x="17448" y="13877"/>
                  </a:cubicBezTo>
                  <a:close/>
                  <a:moveTo>
                    <a:pt x="18949" y="13877"/>
                  </a:moveTo>
                  <a:cubicBezTo>
                    <a:pt x="18822" y="13877"/>
                    <a:pt x="18690" y="13926"/>
                    <a:pt x="18580" y="14036"/>
                  </a:cubicBezTo>
                  <a:cubicBezTo>
                    <a:pt x="18280" y="14336"/>
                    <a:pt x="18480" y="14869"/>
                    <a:pt x="18947" y="14869"/>
                  </a:cubicBezTo>
                  <a:cubicBezTo>
                    <a:pt x="18964" y="14872"/>
                    <a:pt x="18981" y="14873"/>
                    <a:pt x="18998" y="14873"/>
                  </a:cubicBezTo>
                  <a:cubicBezTo>
                    <a:pt x="19243" y="14873"/>
                    <a:pt x="19448" y="14650"/>
                    <a:pt x="19448" y="14369"/>
                  </a:cubicBezTo>
                  <a:cubicBezTo>
                    <a:pt x="19448" y="14078"/>
                    <a:pt x="19207" y="13877"/>
                    <a:pt x="18949" y="13877"/>
                  </a:cubicBezTo>
                  <a:close/>
                  <a:moveTo>
                    <a:pt x="21936" y="13877"/>
                  </a:moveTo>
                  <a:cubicBezTo>
                    <a:pt x="21809" y="13877"/>
                    <a:pt x="21681" y="13926"/>
                    <a:pt x="21582" y="14036"/>
                  </a:cubicBezTo>
                  <a:cubicBezTo>
                    <a:pt x="21282" y="14336"/>
                    <a:pt x="21482" y="14869"/>
                    <a:pt x="21949" y="14869"/>
                  </a:cubicBezTo>
                  <a:cubicBezTo>
                    <a:pt x="21966" y="14872"/>
                    <a:pt x="21983" y="14873"/>
                    <a:pt x="22000" y="14873"/>
                  </a:cubicBezTo>
                  <a:cubicBezTo>
                    <a:pt x="22245" y="14873"/>
                    <a:pt x="22450" y="14650"/>
                    <a:pt x="22450" y="14369"/>
                  </a:cubicBezTo>
                  <a:cubicBezTo>
                    <a:pt x="22450" y="14078"/>
                    <a:pt x="22195" y="13877"/>
                    <a:pt x="21936" y="13877"/>
                  </a:cubicBezTo>
                  <a:close/>
                  <a:moveTo>
                    <a:pt x="23437" y="13877"/>
                  </a:moveTo>
                  <a:cubicBezTo>
                    <a:pt x="23310" y="13877"/>
                    <a:pt x="23182" y="13926"/>
                    <a:pt x="23084" y="14036"/>
                  </a:cubicBezTo>
                  <a:cubicBezTo>
                    <a:pt x="22783" y="14336"/>
                    <a:pt x="22983" y="14869"/>
                    <a:pt x="23450" y="14869"/>
                  </a:cubicBezTo>
                  <a:cubicBezTo>
                    <a:pt x="23468" y="14872"/>
                    <a:pt x="23484" y="14873"/>
                    <a:pt x="23501" y="14873"/>
                  </a:cubicBezTo>
                  <a:cubicBezTo>
                    <a:pt x="23746" y="14873"/>
                    <a:pt x="23951" y="14650"/>
                    <a:pt x="23951" y="14369"/>
                  </a:cubicBezTo>
                  <a:cubicBezTo>
                    <a:pt x="23951" y="14078"/>
                    <a:pt x="23696" y="13877"/>
                    <a:pt x="23437" y="13877"/>
                  </a:cubicBezTo>
                  <a:close/>
                  <a:moveTo>
                    <a:pt x="567" y="14102"/>
                  </a:moveTo>
                  <a:cubicBezTo>
                    <a:pt x="0" y="14102"/>
                    <a:pt x="0" y="14970"/>
                    <a:pt x="567" y="14970"/>
                  </a:cubicBezTo>
                  <a:lnTo>
                    <a:pt x="2335" y="14970"/>
                  </a:lnTo>
                  <a:cubicBezTo>
                    <a:pt x="2569" y="14970"/>
                    <a:pt x="2769" y="14769"/>
                    <a:pt x="2769" y="14503"/>
                  </a:cubicBezTo>
                  <a:lnTo>
                    <a:pt x="2736" y="14503"/>
                  </a:lnTo>
                  <a:cubicBezTo>
                    <a:pt x="2736" y="14269"/>
                    <a:pt x="2569" y="14102"/>
                    <a:pt x="2335" y="14102"/>
                  </a:cubicBezTo>
                  <a:close/>
                  <a:moveTo>
                    <a:pt x="9807" y="14102"/>
                  </a:moveTo>
                  <a:cubicBezTo>
                    <a:pt x="9207" y="14102"/>
                    <a:pt x="9207" y="14970"/>
                    <a:pt x="9807" y="14970"/>
                  </a:cubicBezTo>
                  <a:lnTo>
                    <a:pt x="14377" y="14970"/>
                  </a:lnTo>
                  <a:cubicBezTo>
                    <a:pt x="14644" y="14970"/>
                    <a:pt x="14844" y="14769"/>
                    <a:pt x="14811" y="14503"/>
                  </a:cubicBezTo>
                  <a:cubicBezTo>
                    <a:pt x="14811" y="14269"/>
                    <a:pt x="14611" y="14102"/>
                    <a:pt x="14377" y="1410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2733;p53">
              <a:extLst>
                <a:ext uri="{FF2B5EF4-FFF2-40B4-BE49-F238E27FC236}">
                  <a16:creationId xmlns:a16="http://schemas.microsoft.com/office/drawing/2014/main" id="{FB4CF9AD-4124-9D81-5730-A69C8D0F03B9}"/>
                </a:ext>
              </a:extLst>
            </p:cNvPr>
            <p:cNvSpPr/>
            <p:nvPr/>
          </p:nvSpPr>
          <p:spPr>
            <a:xfrm>
              <a:off x="2844675" y="3267050"/>
              <a:ext cx="599625" cy="373675"/>
            </a:xfrm>
            <a:custGeom>
              <a:avLst/>
              <a:gdLst/>
              <a:ahLst/>
              <a:cxnLst/>
              <a:rect l="l" t="t" r="r" b="b"/>
              <a:pathLst>
                <a:path w="23985" h="14947" extrusionOk="0">
                  <a:moveTo>
                    <a:pt x="567" y="69"/>
                  </a:moveTo>
                  <a:cubicBezTo>
                    <a:pt x="0" y="69"/>
                    <a:pt x="0" y="936"/>
                    <a:pt x="567" y="936"/>
                  </a:cubicBezTo>
                  <a:lnTo>
                    <a:pt x="2335" y="936"/>
                  </a:lnTo>
                  <a:cubicBezTo>
                    <a:pt x="2902" y="936"/>
                    <a:pt x="2902" y="69"/>
                    <a:pt x="2335" y="69"/>
                  </a:cubicBezTo>
                  <a:close/>
                  <a:moveTo>
                    <a:pt x="4270" y="102"/>
                  </a:moveTo>
                  <a:cubicBezTo>
                    <a:pt x="3703" y="102"/>
                    <a:pt x="3703" y="936"/>
                    <a:pt x="4270" y="936"/>
                  </a:cubicBezTo>
                  <a:lnTo>
                    <a:pt x="8873" y="936"/>
                  </a:lnTo>
                  <a:cubicBezTo>
                    <a:pt x="8888" y="938"/>
                    <a:pt x="8903" y="939"/>
                    <a:pt x="8918" y="939"/>
                  </a:cubicBezTo>
                  <a:cubicBezTo>
                    <a:pt x="9132" y="939"/>
                    <a:pt x="9307" y="721"/>
                    <a:pt x="9307" y="503"/>
                  </a:cubicBezTo>
                  <a:lnTo>
                    <a:pt x="9274" y="503"/>
                  </a:lnTo>
                  <a:cubicBezTo>
                    <a:pt x="9274" y="269"/>
                    <a:pt x="9107" y="102"/>
                    <a:pt x="8873" y="102"/>
                  </a:cubicBezTo>
                  <a:close/>
                  <a:moveTo>
                    <a:pt x="10789" y="0"/>
                  </a:moveTo>
                  <a:cubicBezTo>
                    <a:pt x="10668" y="0"/>
                    <a:pt x="10545" y="42"/>
                    <a:pt x="10441" y="136"/>
                  </a:cubicBezTo>
                  <a:cubicBezTo>
                    <a:pt x="10141" y="469"/>
                    <a:pt x="10374" y="1003"/>
                    <a:pt x="10808" y="1003"/>
                  </a:cubicBezTo>
                  <a:cubicBezTo>
                    <a:pt x="11075" y="1003"/>
                    <a:pt x="11308" y="769"/>
                    <a:pt x="11308" y="503"/>
                  </a:cubicBezTo>
                  <a:cubicBezTo>
                    <a:pt x="11308" y="204"/>
                    <a:pt x="11055" y="0"/>
                    <a:pt x="10789" y="0"/>
                  </a:cubicBezTo>
                  <a:close/>
                  <a:moveTo>
                    <a:pt x="12290" y="0"/>
                  </a:moveTo>
                  <a:cubicBezTo>
                    <a:pt x="12169" y="0"/>
                    <a:pt x="12046" y="42"/>
                    <a:pt x="11942" y="136"/>
                  </a:cubicBezTo>
                  <a:cubicBezTo>
                    <a:pt x="11642" y="469"/>
                    <a:pt x="11875" y="1003"/>
                    <a:pt x="12309" y="1003"/>
                  </a:cubicBezTo>
                  <a:cubicBezTo>
                    <a:pt x="12576" y="1003"/>
                    <a:pt x="12809" y="769"/>
                    <a:pt x="12809" y="503"/>
                  </a:cubicBezTo>
                  <a:cubicBezTo>
                    <a:pt x="12809" y="204"/>
                    <a:pt x="12556" y="0"/>
                    <a:pt x="12290" y="0"/>
                  </a:cubicBezTo>
                  <a:close/>
                  <a:moveTo>
                    <a:pt x="13791" y="0"/>
                  </a:moveTo>
                  <a:cubicBezTo>
                    <a:pt x="13670" y="0"/>
                    <a:pt x="13547" y="42"/>
                    <a:pt x="13443" y="136"/>
                  </a:cubicBezTo>
                  <a:cubicBezTo>
                    <a:pt x="13143" y="469"/>
                    <a:pt x="13376" y="1003"/>
                    <a:pt x="13810" y="1003"/>
                  </a:cubicBezTo>
                  <a:cubicBezTo>
                    <a:pt x="14077" y="1003"/>
                    <a:pt x="14310" y="769"/>
                    <a:pt x="14310" y="503"/>
                  </a:cubicBezTo>
                  <a:cubicBezTo>
                    <a:pt x="14310" y="204"/>
                    <a:pt x="14058" y="0"/>
                    <a:pt x="13791" y="0"/>
                  </a:cubicBezTo>
                  <a:close/>
                  <a:moveTo>
                    <a:pt x="15292" y="0"/>
                  </a:moveTo>
                  <a:cubicBezTo>
                    <a:pt x="15172" y="0"/>
                    <a:pt x="15048" y="42"/>
                    <a:pt x="14944" y="136"/>
                  </a:cubicBezTo>
                  <a:cubicBezTo>
                    <a:pt x="14644" y="469"/>
                    <a:pt x="14878" y="1003"/>
                    <a:pt x="15311" y="1003"/>
                  </a:cubicBezTo>
                  <a:cubicBezTo>
                    <a:pt x="15578" y="1003"/>
                    <a:pt x="15812" y="769"/>
                    <a:pt x="15812" y="503"/>
                  </a:cubicBezTo>
                  <a:cubicBezTo>
                    <a:pt x="15812" y="204"/>
                    <a:pt x="15559" y="0"/>
                    <a:pt x="15292" y="0"/>
                  </a:cubicBezTo>
                  <a:close/>
                  <a:moveTo>
                    <a:pt x="16812" y="2"/>
                  </a:moveTo>
                  <a:cubicBezTo>
                    <a:pt x="16562" y="2"/>
                    <a:pt x="16312" y="169"/>
                    <a:pt x="16312" y="503"/>
                  </a:cubicBezTo>
                  <a:cubicBezTo>
                    <a:pt x="16312" y="836"/>
                    <a:pt x="16562" y="1003"/>
                    <a:pt x="16812" y="1003"/>
                  </a:cubicBezTo>
                  <a:cubicBezTo>
                    <a:pt x="17062" y="1003"/>
                    <a:pt x="17313" y="836"/>
                    <a:pt x="17313" y="503"/>
                  </a:cubicBezTo>
                  <a:cubicBezTo>
                    <a:pt x="17313" y="169"/>
                    <a:pt x="17062" y="2"/>
                    <a:pt x="16812" y="2"/>
                  </a:cubicBezTo>
                  <a:close/>
                  <a:moveTo>
                    <a:pt x="18313" y="2"/>
                  </a:moveTo>
                  <a:cubicBezTo>
                    <a:pt x="18063" y="2"/>
                    <a:pt x="17813" y="169"/>
                    <a:pt x="17813" y="503"/>
                  </a:cubicBezTo>
                  <a:cubicBezTo>
                    <a:pt x="17813" y="836"/>
                    <a:pt x="18063" y="1003"/>
                    <a:pt x="18313" y="1003"/>
                  </a:cubicBezTo>
                  <a:cubicBezTo>
                    <a:pt x="18563" y="1003"/>
                    <a:pt x="18814" y="836"/>
                    <a:pt x="18814" y="503"/>
                  </a:cubicBezTo>
                  <a:cubicBezTo>
                    <a:pt x="18814" y="169"/>
                    <a:pt x="18563" y="2"/>
                    <a:pt x="18313" y="2"/>
                  </a:cubicBezTo>
                  <a:close/>
                  <a:moveTo>
                    <a:pt x="567" y="2070"/>
                  </a:moveTo>
                  <a:cubicBezTo>
                    <a:pt x="0" y="2070"/>
                    <a:pt x="0" y="2938"/>
                    <a:pt x="567" y="2938"/>
                  </a:cubicBezTo>
                  <a:lnTo>
                    <a:pt x="2335" y="2938"/>
                  </a:lnTo>
                  <a:cubicBezTo>
                    <a:pt x="2350" y="2940"/>
                    <a:pt x="2365" y="2941"/>
                    <a:pt x="2380" y="2941"/>
                  </a:cubicBezTo>
                  <a:cubicBezTo>
                    <a:pt x="2594" y="2941"/>
                    <a:pt x="2769" y="2722"/>
                    <a:pt x="2769" y="2504"/>
                  </a:cubicBezTo>
                  <a:lnTo>
                    <a:pt x="2736" y="2504"/>
                  </a:lnTo>
                  <a:cubicBezTo>
                    <a:pt x="2736" y="2271"/>
                    <a:pt x="2535" y="2070"/>
                    <a:pt x="2335" y="2070"/>
                  </a:cubicBezTo>
                  <a:close/>
                  <a:moveTo>
                    <a:pt x="4270" y="2070"/>
                  </a:moveTo>
                  <a:cubicBezTo>
                    <a:pt x="3703" y="2070"/>
                    <a:pt x="3703" y="2938"/>
                    <a:pt x="4270" y="2938"/>
                  </a:cubicBezTo>
                  <a:lnTo>
                    <a:pt x="8873" y="2938"/>
                  </a:lnTo>
                  <a:cubicBezTo>
                    <a:pt x="8888" y="2940"/>
                    <a:pt x="8903" y="2941"/>
                    <a:pt x="8918" y="2941"/>
                  </a:cubicBezTo>
                  <a:cubicBezTo>
                    <a:pt x="9132" y="2941"/>
                    <a:pt x="9307" y="2722"/>
                    <a:pt x="9307" y="2504"/>
                  </a:cubicBezTo>
                  <a:lnTo>
                    <a:pt x="9274" y="2504"/>
                  </a:lnTo>
                  <a:cubicBezTo>
                    <a:pt x="9274" y="2271"/>
                    <a:pt x="9107" y="2070"/>
                    <a:pt x="8873" y="2070"/>
                  </a:cubicBezTo>
                  <a:close/>
                  <a:moveTo>
                    <a:pt x="567" y="4072"/>
                  </a:moveTo>
                  <a:cubicBezTo>
                    <a:pt x="0" y="4072"/>
                    <a:pt x="0" y="4939"/>
                    <a:pt x="567" y="4939"/>
                  </a:cubicBezTo>
                  <a:lnTo>
                    <a:pt x="2335" y="4939"/>
                  </a:lnTo>
                  <a:cubicBezTo>
                    <a:pt x="2350" y="4941"/>
                    <a:pt x="2365" y="4942"/>
                    <a:pt x="2380" y="4942"/>
                  </a:cubicBezTo>
                  <a:cubicBezTo>
                    <a:pt x="2594" y="4942"/>
                    <a:pt x="2769" y="4724"/>
                    <a:pt x="2769" y="4505"/>
                  </a:cubicBezTo>
                  <a:lnTo>
                    <a:pt x="2736" y="4505"/>
                  </a:lnTo>
                  <a:cubicBezTo>
                    <a:pt x="2736" y="4272"/>
                    <a:pt x="2535" y="4072"/>
                    <a:pt x="2335" y="4072"/>
                  </a:cubicBezTo>
                  <a:close/>
                  <a:moveTo>
                    <a:pt x="4270" y="4072"/>
                  </a:moveTo>
                  <a:cubicBezTo>
                    <a:pt x="3703" y="4072"/>
                    <a:pt x="3703" y="4939"/>
                    <a:pt x="4270" y="4939"/>
                  </a:cubicBezTo>
                  <a:lnTo>
                    <a:pt x="8873" y="4939"/>
                  </a:lnTo>
                  <a:cubicBezTo>
                    <a:pt x="8888" y="4941"/>
                    <a:pt x="8903" y="4942"/>
                    <a:pt x="8918" y="4942"/>
                  </a:cubicBezTo>
                  <a:cubicBezTo>
                    <a:pt x="9132" y="4942"/>
                    <a:pt x="9307" y="4724"/>
                    <a:pt x="9307" y="4505"/>
                  </a:cubicBezTo>
                  <a:lnTo>
                    <a:pt x="9274" y="4505"/>
                  </a:lnTo>
                  <a:cubicBezTo>
                    <a:pt x="9274" y="4272"/>
                    <a:pt x="9107" y="4072"/>
                    <a:pt x="8873" y="4072"/>
                  </a:cubicBezTo>
                  <a:close/>
                  <a:moveTo>
                    <a:pt x="10789" y="4003"/>
                  </a:moveTo>
                  <a:cubicBezTo>
                    <a:pt x="10668" y="4003"/>
                    <a:pt x="10545" y="4045"/>
                    <a:pt x="10441" y="4139"/>
                  </a:cubicBezTo>
                  <a:cubicBezTo>
                    <a:pt x="10141" y="4472"/>
                    <a:pt x="10341" y="5006"/>
                    <a:pt x="10808" y="5006"/>
                  </a:cubicBezTo>
                  <a:cubicBezTo>
                    <a:pt x="11075" y="5006"/>
                    <a:pt x="11308" y="4772"/>
                    <a:pt x="11308" y="4505"/>
                  </a:cubicBezTo>
                  <a:cubicBezTo>
                    <a:pt x="11308" y="4207"/>
                    <a:pt x="11055" y="4003"/>
                    <a:pt x="10789" y="4003"/>
                  </a:cubicBezTo>
                  <a:close/>
                  <a:moveTo>
                    <a:pt x="12290" y="4003"/>
                  </a:moveTo>
                  <a:cubicBezTo>
                    <a:pt x="12169" y="4003"/>
                    <a:pt x="12046" y="4045"/>
                    <a:pt x="11942" y="4139"/>
                  </a:cubicBezTo>
                  <a:cubicBezTo>
                    <a:pt x="11642" y="4472"/>
                    <a:pt x="11842" y="5006"/>
                    <a:pt x="12309" y="5006"/>
                  </a:cubicBezTo>
                  <a:cubicBezTo>
                    <a:pt x="12576" y="5006"/>
                    <a:pt x="12809" y="4772"/>
                    <a:pt x="12809" y="4505"/>
                  </a:cubicBezTo>
                  <a:cubicBezTo>
                    <a:pt x="12809" y="4207"/>
                    <a:pt x="12556" y="4003"/>
                    <a:pt x="12290" y="4003"/>
                  </a:cubicBezTo>
                  <a:close/>
                  <a:moveTo>
                    <a:pt x="13791" y="4003"/>
                  </a:moveTo>
                  <a:cubicBezTo>
                    <a:pt x="13670" y="4003"/>
                    <a:pt x="13547" y="4045"/>
                    <a:pt x="13443" y="4139"/>
                  </a:cubicBezTo>
                  <a:cubicBezTo>
                    <a:pt x="13143" y="4472"/>
                    <a:pt x="13343" y="5006"/>
                    <a:pt x="13810" y="5006"/>
                  </a:cubicBezTo>
                  <a:cubicBezTo>
                    <a:pt x="14077" y="5006"/>
                    <a:pt x="14310" y="4772"/>
                    <a:pt x="14310" y="4505"/>
                  </a:cubicBezTo>
                  <a:cubicBezTo>
                    <a:pt x="14310" y="4207"/>
                    <a:pt x="14058" y="4003"/>
                    <a:pt x="13791" y="4003"/>
                  </a:cubicBezTo>
                  <a:close/>
                  <a:moveTo>
                    <a:pt x="15311" y="4005"/>
                  </a:moveTo>
                  <a:cubicBezTo>
                    <a:pt x="15061" y="4005"/>
                    <a:pt x="14811" y="4172"/>
                    <a:pt x="14811" y="4505"/>
                  </a:cubicBezTo>
                  <a:cubicBezTo>
                    <a:pt x="14811" y="4839"/>
                    <a:pt x="15061" y="5006"/>
                    <a:pt x="15311" y="5006"/>
                  </a:cubicBezTo>
                  <a:cubicBezTo>
                    <a:pt x="15561" y="5006"/>
                    <a:pt x="15812" y="4839"/>
                    <a:pt x="15812" y="4505"/>
                  </a:cubicBezTo>
                  <a:cubicBezTo>
                    <a:pt x="15812" y="4172"/>
                    <a:pt x="15561" y="4005"/>
                    <a:pt x="15311" y="4005"/>
                  </a:cubicBezTo>
                  <a:close/>
                  <a:moveTo>
                    <a:pt x="16778" y="4003"/>
                  </a:moveTo>
                  <a:cubicBezTo>
                    <a:pt x="16658" y="4003"/>
                    <a:pt x="16539" y="4045"/>
                    <a:pt x="16445" y="4139"/>
                  </a:cubicBezTo>
                  <a:cubicBezTo>
                    <a:pt x="16145" y="4472"/>
                    <a:pt x="16345" y="5006"/>
                    <a:pt x="16812" y="5006"/>
                  </a:cubicBezTo>
                  <a:cubicBezTo>
                    <a:pt x="17079" y="5006"/>
                    <a:pt x="17313" y="4772"/>
                    <a:pt x="17313" y="4505"/>
                  </a:cubicBezTo>
                  <a:cubicBezTo>
                    <a:pt x="17313" y="4207"/>
                    <a:pt x="17044" y="4003"/>
                    <a:pt x="16778" y="4003"/>
                  </a:cubicBezTo>
                  <a:close/>
                  <a:moveTo>
                    <a:pt x="18280" y="4003"/>
                  </a:moveTo>
                  <a:cubicBezTo>
                    <a:pt x="18159" y="4003"/>
                    <a:pt x="18040" y="4045"/>
                    <a:pt x="17946" y="4139"/>
                  </a:cubicBezTo>
                  <a:cubicBezTo>
                    <a:pt x="17646" y="4472"/>
                    <a:pt x="17846" y="5006"/>
                    <a:pt x="18313" y="5006"/>
                  </a:cubicBezTo>
                  <a:cubicBezTo>
                    <a:pt x="18580" y="5006"/>
                    <a:pt x="18814" y="4772"/>
                    <a:pt x="18814" y="4505"/>
                  </a:cubicBezTo>
                  <a:cubicBezTo>
                    <a:pt x="18814" y="4207"/>
                    <a:pt x="18545" y="4003"/>
                    <a:pt x="18280" y="4003"/>
                  </a:cubicBezTo>
                  <a:close/>
                  <a:moveTo>
                    <a:pt x="567" y="6073"/>
                  </a:moveTo>
                  <a:cubicBezTo>
                    <a:pt x="0" y="6073"/>
                    <a:pt x="0" y="6941"/>
                    <a:pt x="567" y="6941"/>
                  </a:cubicBezTo>
                  <a:lnTo>
                    <a:pt x="2335" y="6941"/>
                  </a:lnTo>
                  <a:cubicBezTo>
                    <a:pt x="2350" y="6943"/>
                    <a:pt x="2365" y="6944"/>
                    <a:pt x="2380" y="6944"/>
                  </a:cubicBezTo>
                  <a:cubicBezTo>
                    <a:pt x="2594" y="6944"/>
                    <a:pt x="2769" y="6725"/>
                    <a:pt x="2769" y="6507"/>
                  </a:cubicBezTo>
                  <a:lnTo>
                    <a:pt x="2736" y="6507"/>
                  </a:lnTo>
                  <a:cubicBezTo>
                    <a:pt x="2736" y="6273"/>
                    <a:pt x="2535" y="6073"/>
                    <a:pt x="2335" y="6073"/>
                  </a:cubicBezTo>
                  <a:close/>
                  <a:moveTo>
                    <a:pt x="4270" y="6073"/>
                  </a:moveTo>
                  <a:cubicBezTo>
                    <a:pt x="3703" y="6073"/>
                    <a:pt x="3703" y="6941"/>
                    <a:pt x="4270" y="6941"/>
                  </a:cubicBezTo>
                  <a:lnTo>
                    <a:pt x="8873" y="6941"/>
                  </a:lnTo>
                  <a:cubicBezTo>
                    <a:pt x="8888" y="6943"/>
                    <a:pt x="8903" y="6944"/>
                    <a:pt x="8918" y="6944"/>
                  </a:cubicBezTo>
                  <a:cubicBezTo>
                    <a:pt x="9132" y="6944"/>
                    <a:pt x="9307" y="6725"/>
                    <a:pt x="9307" y="6507"/>
                  </a:cubicBezTo>
                  <a:lnTo>
                    <a:pt x="9274" y="6507"/>
                  </a:lnTo>
                  <a:cubicBezTo>
                    <a:pt x="9274" y="6273"/>
                    <a:pt x="9107" y="6073"/>
                    <a:pt x="8873" y="6073"/>
                  </a:cubicBezTo>
                  <a:close/>
                  <a:moveTo>
                    <a:pt x="567" y="8075"/>
                  </a:moveTo>
                  <a:cubicBezTo>
                    <a:pt x="0" y="8075"/>
                    <a:pt x="0" y="8942"/>
                    <a:pt x="567" y="8942"/>
                  </a:cubicBezTo>
                  <a:lnTo>
                    <a:pt x="2335" y="8942"/>
                  </a:lnTo>
                  <a:cubicBezTo>
                    <a:pt x="2350" y="8944"/>
                    <a:pt x="2365" y="8945"/>
                    <a:pt x="2380" y="8945"/>
                  </a:cubicBezTo>
                  <a:cubicBezTo>
                    <a:pt x="2594" y="8945"/>
                    <a:pt x="2769" y="8727"/>
                    <a:pt x="2769" y="8508"/>
                  </a:cubicBezTo>
                  <a:lnTo>
                    <a:pt x="2736" y="8508"/>
                  </a:lnTo>
                  <a:cubicBezTo>
                    <a:pt x="2736" y="8275"/>
                    <a:pt x="2535" y="8075"/>
                    <a:pt x="2335" y="8075"/>
                  </a:cubicBezTo>
                  <a:close/>
                  <a:moveTo>
                    <a:pt x="4270" y="8075"/>
                  </a:moveTo>
                  <a:cubicBezTo>
                    <a:pt x="3703" y="8075"/>
                    <a:pt x="3703" y="8942"/>
                    <a:pt x="4270" y="8942"/>
                  </a:cubicBezTo>
                  <a:lnTo>
                    <a:pt x="8873" y="8942"/>
                  </a:lnTo>
                  <a:cubicBezTo>
                    <a:pt x="8888" y="8944"/>
                    <a:pt x="8903" y="8945"/>
                    <a:pt x="8918" y="8945"/>
                  </a:cubicBezTo>
                  <a:cubicBezTo>
                    <a:pt x="9132" y="8945"/>
                    <a:pt x="9307" y="8727"/>
                    <a:pt x="9307" y="8508"/>
                  </a:cubicBezTo>
                  <a:lnTo>
                    <a:pt x="9274" y="8508"/>
                  </a:lnTo>
                  <a:cubicBezTo>
                    <a:pt x="9274" y="8275"/>
                    <a:pt x="9107" y="8075"/>
                    <a:pt x="8873" y="8075"/>
                  </a:cubicBezTo>
                  <a:close/>
                  <a:moveTo>
                    <a:pt x="17413" y="9743"/>
                  </a:moveTo>
                  <a:cubicBezTo>
                    <a:pt x="17162" y="9743"/>
                    <a:pt x="16912" y="9909"/>
                    <a:pt x="16912" y="10243"/>
                  </a:cubicBezTo>
                  <a:cubicBezTo>
                    <a:pt x="16912" y="10577"/>
                    <a:pt x="17162" y="10743"/>
                    <a:pt x="17413" y="10743"/>
                  </a:cubicBezTo>
                  <a:cubicBezTo>
                    <a:pt x="17663" y="10743"/>
                    <a:pt x="17913" y="10577"/>
                    <a:pt x="17913" y="10243"/>
                  </a:cubicBezTo>
                  <a:cubicBezTo>
                    <a:pt x="17913" y="9909"/>
                    <a:pt x="17663" y="9743"/>
                    <a:pt x="17413" y="9743"/>
                  </a:cubicBezTo>
                  <a:close/>
                  <a:moveTo>
                    <a:pt x="15923" y="9751"/>
                  </a:moveTo>
                  <a:cubicBezTo>
                    <a:pt x="15801" y="9751"/>
                    <a:pt x="15677" y="9800"/>
                    <a:pt x="15578" y="9909"/>
                  </a:cubicBezTo>
                  <a:cubicBezTo>
                    <a:pt x="15244" y="10210"/>
                    <a:pt x="15478" y="10743"/>
                    <a:pt x="15912" y="10743"/>
                  </a:cubicBezTo>
                  <a:cubicBezTo>
                    <a:pt x="15931" y="10745"/>
                    <a:pt x="15950" y="10746"/>
                    <a:pt x="15969" y="10746"/>
                  </a:cubicBezTo>
                  <a:cubicBezTo>
                    <a:pt x="16245" y="10746"/>
                    <a:pt x="16479" y="10524"/>
                    <a:pt x="16479" y="10243"/>
                  </a:cubicBezTo>
                  <a:lnTo>
                    <a:pt x="16412" y="10243"/>
                  </a:lnTo>
                  <a:cubicBezTo>
                    <a:pt x="16412" y="9952"/>
                    <a:pt x="16172" y="9751"/>
                    <a:pt x="15923" y="9751"/>
                  </a:cubicBezTo>
                  <a:close/>
                  <a:moveTo>
                    <a:pt x="18925" y="9751"/>
                  </a:moveTo>
                  <a:cubicBezTo>
                    <a:pt x="18803" y="9751"/>
                    <a:pt x="18679" y="9800"/>
                    <a:pt x="18580" y="9909"/>
                  </a:cubicBezTo>
                  <a:cubicBezTo>
                    <a:pt x="18247" y="10210"/>
                    <a:pt x="18480" y="10743"/>
                    <a:pt x="18914" y="10743"/>
                  </a:cubicBezTo>
                  <a:cubicBezTo>
                    <a:pt x="18933" y="10745"/>
                    <a:pt x="18952" y="10746"/>
                    <a:pt x="18971" y="10746"/>
                  </a:cubicBezTo>
                  <a:cubicBezTo>
                    <a:pt x="19243" y="10746"/>
                    <a:pt x="19447" y="10524"/>
                    <a:pt x="19447" y="10243"/>
                  </a:cubicBezTo>
                  <a:lnTo>
                    <a:pt x="19414" y="10243"/>
                  </a:lnTo>
                  <a:cubicBezTo>
                    <a:pt x="19414" y="9952"/>
                    <a:pt x="19174" y="9751"/>
                    <a:pt x="18925" y="9751"/>
                  </a:cubicBezTo>
                  <a:close/>
                  <a:moveTo>
                    <a:pt x="20426" y="9751"/>
                  </a:moveTo>
                  <a:cubicBezTo>
                    <a:pt x="20304" y="9751"/>
                    <a:pt x="20180" y="9800"/>
                    <a:pt x="20081" y="9909"/>
                  </a:cubicBezTo>
                  <a:cubicBezTo>
                    <a:pt x="19748" y="10210"/>
                    <a:pt x="19981" y="10743"/>
                    <a:pt x="20415" y="10743"/>
                  </a:cubicBezTo>
                  <a:cubicBezTo>
                    <a:pt x="20434" y="10745"/>
                    <a:pt x="20453" y="10746"/>
                    <a:pt x="20472" y="10746"/>
                  </a:cubicBezTo>
                  <a:cubicBezTo>
                    <a:pt x="20744" y="10746"/>
                    <a:pt x="20949" y="10524"/>
                    <a:pt x="20949" y="10243"/>
                  </a:cubicBezTo>
                  <a:lnTo>
                    <a:pt x="20915" y="10243"/>
                  </a:lnTo>
                  <a:cubicBezTo>
                    <a:pt x="20915" y="9952"/>
                    <a:pt x="20675" y="9751"/>
                    <a:pt x="20426" y="9751"/>
                  </a:cubicBezTo>
                  <a:close/>
                  <a:moveTo>
                    <a:pt x="21927" y="9751"/>
                  </a:moveTo>
                  <a:cubicBezTo>
                    <a:pt x="21805" y="9751"/>
                    <a:pt x="21681" y="9800"/>
                    <a:pt x="21582" y="9909"/>
                  </a:cubicBezTo>
                  <a:cubicBezTo>
                    <a:pt x="21249" y="10210"/>
                    <a:pt x="21482" y="10743"/>
                    <a:pt x="21916" y="10743"/>
                  </a:cubicBezTo>
                  <a:cubicBezTo>
                    <a:pt x="21935" y="10745"/>
                    <a:pt x="21954" y="10746"/>
                    <a:pt x="21973" y="10746"/>
                  </a:cubicBezTo>
                  <a:cubicBezTo>
                    <a:pt x="22245" y="10746"/>
                    <a:pt x="22450" y="10524"/>
                    <a:pt x="22450" y="10243"/>
                  </a:cubicBezTo>
                  <a:lnTo>
                    <a:pt x="22416" y="10243"/>
                  </a:lnTo>
                  <a:cubicBezTo>
                    <a:pt x="22416" y="9952"/>
                    <a:pt x="22176" y="9751"/>
                    <a:pt x="21927" y="9751"/>
                  </a:cubicBezTo>
                  <a:close/>
                  <a:moveTo>
                    <a:pt x="23428" y="9751"/>
                  </a:moveTo>
                  <a:cubicBezTo>
                    <a:pt x="23306" y="9751"/>
                    <a:pt x="23182" y="9800"/>
                    <a:pt x="23083" y="9909"/>
                  </a:cubicBezTo>
                  <a:cubicBezTo>
                    <a:pt x="22750" y="10210"/>
                    <a:pt x="22983" y="10743"/>
                    <a:pt x="23417" y="10743"/>
                  </a:cubicBezTo>
                  <a:cubicBezTo>
                    <a:pt x="23436" y="10745"/>
                    <a:pt x="23455" y="10746"/>
                    <a:pt x="23474" y="10746"/>
                  </a:cubicBezTo>
                  <a:cubicBezTo>
                    <a:pt x="23750" y="10746"/>
                    <a:pt x="23984" y="10524"/>
                    <a:pt x="23984" y="10243"/>
                  </a:cubicBezTo>
                  <a:lnTo>
                    <a:pt x="23917" y="10243"/>
                  </a:lnTo>
                  <a:cubicBezTo>
                    <a:pt x="23917" y="9952"/>
                    <a:pt x="23677" y="9751"/>
                    <a:pt x="23428" y="9751"/>
                  </a:cubicBezTo>
                  <a:close/>
                  <a:moveTo>
                    <a:pt x="9807" y="10076"/>
                  </a:moveTo>
                  <a:cubicBezTo>
                    <a:pt x="9207" y="10076"/>
                    <a:pt x="9207" y="10943"/>
                    <a:pt x="9807" y="10943"/>
                  </a:cubicBezTo>
                  <a:lnTo>
                    <a:pt x="14377" y="10943"/>
                  </a:lnTo>
                  <a:cubicBezTo>
                    <a:pt x="14611" y="10943"/>
                    <a:pt x="14811" y="10743"/>
                    <a:pt x="14811" y="10510"/>
                  </a:cubicBezTo>
                  <a:lnTo>
                    <a:pt x="14777" y="10510"/>
                  </a:lnTo>
                  <a:cubicBezTo>
                    <a:pt x="14777" y="10276"/>
                    <a:pt x="14611" y="10076"/>
                    <a:pt x="14377" y="10076"/>
                  </a:cubicBezTo>
                  <a:close/>
                  <a:moveTo>
                    <a:pt x="567" y="10076"/>
                  </a:moveTo>
                  <a:cubicBezTo>
                    <a:pt x="0" y="10076"/>
                    <a:pt x="0" y="10943"/>
                    <a:pt x="567" y="10943"/>
                  </a:cubicBezTo>
                  <a:lnTo>
                    <a:pt x="2335" y="10943"/>
                  </a:lnTo>
                  <a:cubicBezTo>
                    <a:pt x="2350" y="10946"/>
                    <a:pt x="2365" y="10947"/>
                    <a:pt x="2380" y="10947"/>
                  </a:cubicBezTo>
                  <a:cubicBezTo>
                    <a:pt x="2594" y="10947"/>
                    <a:pt x="2769" y="10728"/>
                    <a:pt x="2769" y="10510"/>
                  </a:cubicBezTo>
                  <a:lnTo>
                    <a:pt x="2736" y="10510"/>
                  </a:lnTo>
                  <a:cubicBezTo>
                    <a:pt x="2736" y="10276"/>
                    <a:pt x="2535" y="10076"/>
                    <a:pt x="2335" y="10076"/>
                  </a:cubicBezTo>
                  <a:close/>
                  <a:moveTo>
                    <a:pt x="567" y="12078"/>
                  </a:moveTo>
                  <a:cubicBezTo>
                    <a:pt x="0" y="12078"/>
                    <a:pt x="0" y="12945"/>
                    <a:pt x="567" y="12945"/>
                  </a:cubicBezTo>
                  <a:lnTo>
                    <a:pt x="2335" y="12945"/>
                  </a:lnTo>
                  <a:cubicBezTo>
                    <a:pt x="2569" y="12945"/>
                    <a:pt x="2769" y="12745"/>
                    <a:pt x="2769" y="12511"/>
                  </a:cubicBezTo>
                  <a:lnTo>
                    <a:pt x="2736" y="12511"/>
                  </a:lnTo>
                  <a:cubicBezTo>
                    <a:pt x="2736" y="12278"/>
                    <a:pt x="2535" y="12078"/>
                    <a:pt x="2335" y="12078"/>
                  </a:cubicBezTo>
                  <a:close/>
                  <a:moveTo>
                    <a:pt x="9807" y="12078"/>
                  </a:moveTo>
                  <a:cubicBezTo>
                    <a:pt x="9207" y="12078"/>
                    <a:pt x="9207" y="12945"/>
                    <a:pt x="9807" y="12945"/>
                  </a:cubicBezTo>
                  <a:lnTo>
                    <a:pt x="14377" y="12945"/>
                  </a:lnTo>
                  <a:cubicBezTo>
                    <a:pt x="14611" y="12945"/>
                    <a:pt x="14811" y="12745"/>
                    <a:pt x="14811" y="12511"/>
                  </a:cubicBezTo>
                  <a:lnTo>
                    <a:pt x="14777" y="12511"/>
                  </a:lnTo>
                  <a:cubicBezTo>
                    <a:pt x="14777" y="12278"/>
                    <a:pt x="14611" y="12078"/>
                    <a:pt x="14377" y="12078"/>
                  </a:cubicBezTo>
                  <a:close/>
                  <a:moveTo>
                    <a:pt x="17405" y="13877"/>
                  </a:moveTo>
                  <a:cubicBezTo>
                    <a:pt x="17289" y="13877"/>
                    <a:pt x="17173" y="13919"/>
                    <a:pt x="17079" y="14012"/>
                  </a:cubicBezTo>
                  <a:cubicBezTo>
                    <a:pt x="16746" y="14346"/>
                    <a:pt x="16979" y="14880"/>
                    <a:pt x="17413" y="14880"/>
                  </a:cubicBezTo>
                  <a:cubicBezTo>
                    <a:pt x="17713" y="14880"/>
                    <a:pt x="17946" y="14679"/>
                    <a:pt x="17946" y="14379"/>
                  </a:cubicBezTo>
                  <a:lnTo>
                    <a:pt x="17913" y="14379"/>
                  </a:lnTo>
                  <a:cubicBezTo>
                    <a:pt x="17913" y="14081"/>
                    <a:pt x="17660" y="13877"/>
                    <a:pt x="17405" y="13877"/>
                  </a:cubicBezTo>
                  <a:close/>
                  <a:moveTo>
                    <a:pt x="20407" y="13877"/>
                  </a:moveTo>
                  <a:cubicBezTo>
                    <a:pt x="20291" y="13877"/>
                    <a:pt x="20175" y="13919"/>
                    <a:pt x="20081" y="14012"/>
                  </a:cubicBezTo>
                  <a:cubicBezTo>
                    <a:pt x="19748" y="14346"/>
                    <a:pt x="19981" y="14880"/>
                    <a:pt x="20415" y="14880"/>
                  </a:cubicBezTo>
                  <a:cubicBezTo>
                    <a:pt x="20715" y="14880"/>
                    <a:pt x="20949" y="14679"/>
                    <a:pt x="20949" y="14379"/>
                  </a:cubicBezTo>
                  <a:lnTo>
                    <a:pt x="20915" y="14379"/>
                  </a:lnTo>
                  <a:cubicBezTo>
                    <a:pt x="20915" y="14081"/>
                    <a:pt x="20662" y="13877"/>
                    <a:pt x="20407" y="13877"/>
                  </a:cubicBezTo>
                  <a:close/>
                  <a:moveTo>
                    <a:pt x="21908" y="13877"/>
                  </a:moveTo>
                  <a:cubicBezTo>
                    <a:pt x="21792" y="13877"/>
                    <a:pt x="21676" y="13919"/>
                    <a:pt x="21582" y="14012"/>
                  </a:cubicBezTo>
                  <a:cubicBezTo>
                    <a:pt x="21249" y="14346"/>
                    <a:pt x="21482" y="14880"/>
                    <a:pt x="21916" y="14880"/>
                  </a:cubicBezTo>
                  <a:cubicBezTo>
                    <a:pt x="22216" y="14880"/>
                    <a:pt x="22450" y="14679"/>
                    <a:pt x="22450" y="14379"/>
                  </a:cubicBezTo>
                  <a:lnTo>
                    <a:pt x="22416" y="14379"/>
                  </a:lnTo>
                  <a:cubicBezTo>
                    <a:pt x="22416" y="14081"/>
                    <a:pt x="22163" y="13877"/>
                    <a:pt x="21908" y="13877"/>
                  </a:cubicBezTo>
                  <a:close/>
                  <a:moveTo>
                    <a:pt x="15903" y="13877"/>
                  </a:moveTo>
                  <a:cubicBezTo>
                    <a:pt x="15788" y="13877"/>
                    <a:pt x="15672" y="13919"/>
                    <a:pt x="15578" y="14012"/>
                  </a:cubicBezTo>
                  <a:cubicBezTo>
                    <a:pt x="15244" y="14346"/>
                    <a:pt x="15478" y="14880"/>
                    <a:pt x="15912" y="14880"/>
                  </a:cubicBezTo>
                  <a:cubicBezTo>
                    <a:pt x="15931" y="14882"/>
                    <a:pt x="15950" y="14883"/>
                    <a:pt x="15969" y="14883"/>
                  </a:cubicBezTo>
                  <a:cubicBezTo>
                    <a:pt x="16245" y="14883"/>
                    <a:pt x="16479" y="14660"/>
                    <a:pt x="16479" y="14379"/>
                  </a:cubicBezTo>
                  <a:lnTo>
                    <a:pt x="16412" y="14379"/>
                  </a:lnTo>
                  <a:cubicBezTo>
                    <a:pt x="16412" y="14081"/>
                    <a:pt x="16159" y="13877"/>
                    <a:pt x="15903" y="13877"/>
                  </a:cubicBezTo>
                  <a:close/>
                  <a:moveTo>
                    <a:pt x="23409" y="13877"/>
                  </a:moveTo>
                  <a:cubicBezTo>
                    <a:pt x="23293" y="13877"/>
                    <a:pt x="23177" y="13919"/>
                    <a:pt x="23083" y="14012"/>
                  </a:cubicBezTo>
                  <a:cubicBezTo>
                    <a:pt x="22750" y="14346"/>
                    <a:pt x="22983" y="14880"/>
                    <a:pt x="23417" y="14880"/>
                  </a:cubicBezTo>
                  <a:cubicBezTo>
                    <a:pt x="23436" y="14882"/>
                    <a:pt x="23455" y="14883"/>
                    <a:pt x="23474" y="14883"/>
                  </a:cubicBezTo>
                  <a:cubicBezTo>
                    <a:pt x="23750" y="14883"/>
                    <a:pt x="23984" y="14660"/>
                    <a:pt x="23984" y="14379"/>
                  </a:cubicBezTo>
                  <a:lnTo>
                    <a:pt x="23917" y="14379"/>
                  </a:lnTo>
                  <a:cubicBezTo>
                    <a:pt x="23917" y="14081"/>
                    <a:pt x="23664" y="13877"/>
                    <a:pt x="23409" y="13877"/>
                  </a:cubicBezTo>
                  <a:close/>
                  <a:moveTo>
                    <a:pt x="18919" y="13897"/>
                  </a:moveTo>
                  <a:cubicBezTo>
                    <a:pt x="18786" y="13897"/>
                    <a:pt x="18650" y="13952"/>
                    <a:pt x="18547" y="14079"/>
                  </a:cubicBezTo>
                  <a:cubicBezTo>
                    <a:pt x="18256" y="14403"/>
                    <a:pt x="18498" y="14914"/>
                    <a:pt x="18939" y="14914"/>
                  </a:cubicBezTo>
                  <a:cubicBezTo>
                    <a:pt x="18953" y="14914"/>
                    <a:pt x="18966" y="14914"/>
                    <a:pt x="18980" y="14913"/>
                  </a:cubicBezTo>
                  <a:cubicBezTo>
                    <a:pt x="19247" y="14880"/>
                    <a:pt x="19447" y="14646"/>
                    <a:pt x="19447" y="14379"/>
                  </a:cubicBezTo>
                  <a:lnTo>
                    <a:pt x="19414" y="14379"/>
                  </a:lnTo>
                  <a:cubicBezTo>
                    <a:pt x="19414" y="14095"/>
                    <a:pt x="19171" y="13897"/>
                    <a:pt x="18919" y="13897"/>
                  </a:cubicBezTo>
                  <a:close/>
                  <a:moveTo>
                    <a:pt x="567" y="14079"/>
                  </a:moveTo>
                  <a:cubicBezTo>
                    <a:pt x="0" y="14079"/>
                    <a:pt x="0" y="14946"/>
                    <a:pt x="567" y="14946"/>
                  </a:cubicBezTo>
                  <a:lnTo>
                    <a:pt x="2335" y="14946"/>
                  </a:lnTo>
                  <a:cubicBezTo>
                    <a:pt x="2569" y="14946"/>
                    <a:pt x="2769" y="14746"/>
                    <a:pt x="2769" y="14513"/>
                  </a:cubicBezTo>
                  <a:lnTo>
                    <a:pt x="2736" y="14513"/>
                  </a:lnTo>
                  <a:cubicBezTo>
                    <a:pt x="2736" y="14279"/>
                    <a:pt x="2535" y="14079"/>
                    <a:pt x="2335" y="14079"/>
                  </a:cubicBezTo>
                  <a:close/>
                  <a:moveTo>
                    <a:pt x="9807" y="14079"/>
                  </a:moveTo>
                  <a:cubicBezTo>
                    <a:pt x="9207" y="14079"/>
                    <a:pt x="9207" y="14946"/>
                    <a:pt x="9807" y="14946"/>
                  </a:cubicBezTo>
                  <a:lnTo>
                    <a:pt x="14377" y="14946"/>
                  </a:lnTo>
                  <a:cubicBezTo>
                    <a:pt x="14611" y="14946"/>
                    <a:pt x="14811" y="14746"/>
                    <a:pt x="14811" y="14513"/>
                  </a:cubicBezTo>
                  <a:lnTo>
                    <a:pt x="14777" y="14513"/>
                  </a:lnTo>
                  <a:cubicBezTo>
                    <a:pt x="14777" y="14279"/>
                    <a:pt x="14611" y="14079"/>
                    <a:pt x="14377" y="140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2734;p53">
              <a:extLst>
                <a:ext uri="{FF2B5EF4-FFF2-40B4-BE49-F238E27FC236}">
                  <a16:creationId xmlns:a16="http://schemas.microsoft.com/office/drawing/2014/main" id="{A3A3F75E-BCF9-8C9F-4FE5-288640A805A1}"/>
                </a:ext>
              </a:extLst>
            </p:cNvPr>
            <p:cNvSpPr/>
            <p:nvPr/>
          </p:nvSpPr>
          <p:spPr>
            <a:xfrm>
              <a:off x="2844675" y="3676800"/>
              <a:ext cx="599625" cy="374225"/>
            </a:xfrm>
            <a:custGeom>
              <a:avLst/>
              <a:gdLst/>
              <a:ahLst/>
              <a:cxnLst/>
              <a:rect l="l" t="t" r="r" b="b"/>
              <a:pathLst>
                <a:path w="23985" h="14969" extrusionOk="0">
                  <a:moveTo>
                    <a:pt x="567" y="91"/>
                  </a:moveTo>
                  <a:cubicBezTo>
                    <a:pt x="0" y="91"/>
                    <a:pt x="0" y="925"/>
                    <a:pt x="567" y="925"/>
                  </a:cubicBezTo>
                  <a:lnTo>
                    <a:pt x="2335" y="925"/>
                  </a:lnTo>
                  <a:cubicBezTo>
                    <a:pt x="2902" y="925"/>
                    <a:pt x="2902" y="91"/>
                    <a:pt x="2335" y="91"/>
                  </a:cubicBezTo>
                  <a:close/>
                  <a:moveTo>
                    <a:pt x="4270" y="91"/>
                  </a:moveTo>
                  <a:cubicBezTo>
                    <a:pt x="3703" y="91"/>
                    <a:pt x="3703" y="958"/>
                    <a:pt x="4270" y="958"/>
                  </a:cubicBezTo>
                  <a:lnTo>
                    <a:pt x="8873" y="958"/>
                  </a:lnTo>
                  <a:cubicBezTo>
                    <a:pt x="9107" y="958"/>
                    <a:pt x="9307" y="758"/>
                    <a:pt x="9307" y="524"/>
                  </a:cubicBezTo>
                  <a:lnTo>
                    <a:pt x="9274" y="524"/>
                  </a:lnTo>
                  <a:cubicBezTo>
                    <a:pt x="9274" y="291"/>
                    <a:pt x="9107" y="91"/>
                    <a:pt x="8873" y="91"/>
                  </a:cubicBezTo>
                  <a:close/>
                  <a:moveTo>
                    <a:pt x="16812" y="24"/>
                  </a:moveTo>
                  <a:cubicBezTo>
                    <a:pt x="16562" y="24"/>
                    <a:pt x="16312" y="191"/>
                    <a:pt x="16312" y="524"/>
                  </a:cubicBezTo>
                  <a:cubicBezTo>
                    <a:pt x="16312" y="841"/>
                    <a:pt x="16562" y="1000"/>
                    <a:pt x="16812" y="1000"/>
                  </a:cubicBezTo>
                  <a:cubicBezTo>
                    <a:pt x="17062" y="1000"/>
                    <a:pt x="17313" y="841"/>
                    <a:pt x="17313" y="524"/>
                  </a:cubicBezTo>
                  <a:cubicBezTo>
                    <a:pt x="17313" y="191"/>
                    <a:pt x="17062" y="24"/>
                    <a:pt x="16812" y="24"/>
                  </a:cubicBezTo>
                  <a:close/>
                  <a:moveTo>
                    <a:pt x="18313" y="24"/>
                  </a:moveTo>
                  <a:cubicBezTo>
                    <a:pt x="18063" y="24"/>
                    <a:pt x="17813" y="191"/>
                    <a:pt x="17813" y="524"/>
                  </a:cubicBezTo>
                  <a:cubicBezTo>
                    <a:pt x="17813" y="841"/>
                    <a:pt x="18063" y="1000"/>
                    <a:pt x="18313" y="1000"/>
                  </a:cubicBezTo>
                  <a:cubicBezTo>
                    <a:pt x="18563" y="1000"/>
                    <a:pt x="18814" y="841"/>
                    <a:pt x="18814" y="524"/>
                  </a:cubicBezTo>
                  <a:cubicBezTo>
                    <a:pt x="18814" y="191"/>
                    <a:pt x="18563" y="24"/>
                    <a:pt x="18313" y="24"/>
                  </a:cubicBezTo>
                  <a:close/>
                  <a:moveTo>
                    <a:pt x="10805" y="0"/>
                  </a:moveTo>
                  <a:cubicBezTo>
                    <a:pt x="10679" y="0"/>
                    <a:pt x="10550" y="49"/>
                    <a:pt x="10441" y="157"/>
                  </a:cubicBezTo>
                  <a:cubicBezTo>
                    <a:pt x="10141" y="458"/>
                    <a:pt x="10374" y="1025"/>
                    <a:pt x="10808" y="1025"/>
                  </a:cubicBezTo>
                  <a:cubicBezTo>
                    <a:pt x="11075" y="1025"/>
                    <a:pt x="11308" y="791"/>
                    <a:pt x="11308" y="524"/>
                  </a:cubicBezTo>
                  <a:cubicBezTo>
                    <a:pt x="11308" y="209"/>
                    <a:pt x="11065" y="0"/>
                    <a:pt x="10805" y="0"/>
                  </a:cubicBezTo>
                  <a:close/>
                  <a:moveTo>
                    <a:pt x="12306" y="0"/>
                  </a:moveTo>
                  <a:cubicBezTo>
                    <a:pt x="12180" y="0"/>
                    <a:pt x="12051" y="49"/>
                    <a:pt x="11942" y="157"/>
                  </a:cubicBezTo>
                  <a:cubicBezTo>
                    <a:pt x="11642" y="458"/>
                    <a:pt x="11875" y="1025"/>
                    <a:pt x="12309" y="1025"/>
                  </a:cubicBezTo>
                  <a:cubicBezTo>
                    <a:pt x="12576" y="1025"/>
                    <a:pt x="12809" y="791"/>
                    <a:pt x="12809" y="524"/>
                  </a:cubicBezTo>
                  <a:cubicBezTo>
                    <a:pt x="12809" y="209"/>
                    <a:pt x="12566" y="0"/>
                    <a:pt x="12306" y="0"/>
                  </a:cubicBezTo>
                  <a:close/>
                  <a:moveTo>
                    <a:pt x="13807" y="0"/>
                  </a:moveTo>
                  <a:cubicBezTo>
                    <a:pt x="13681" y="0"/>
                    <a:pt x="13552" y="49"/>
                    <a:pt x="13443" y="157"/>
                  </a:cubicBezTo>
                  <a:cubicBezTo>
                    <a:pt x="13143" y="458"/>
                    <a:pt x="13376" y="1025"/>
                    <a:pt x="13810" y="1025"/>
                  </a:cubicBezTo>
                  <a:cubicBezTo>
                    <a:pt x="14077" y="1025"/>
                    <a:pt x="14310" y="791"/>
                    <a:pt x="14310" y="524"/>
                  </a:cubicBezTo>
                  <a:cubicBezTo>
                    <a:pt x="14310" y="209"/>
                    <a:pt x="14067" y="0"/>
                    <a:pt x="13807" y="0"/>
                  </a:cubicBezTo>
                  <a:close/>
                  <a:moveTo>
                    <a:pt x="15308" y="0"/>
                  </a:moveTo>
                  <a:cubicBezTo>
                    <a:pt x="15182" y="0"/>
                    <a:pt x="15053" y="49"/>
                    <a:pt x="14944" y="157"/>
                  </a:cubicBezTo>
                  <a:cubicBezTo>
                    <a:pt x="14644" y="458"/>
                    <a:pt x="14878" y="1025"/>
                    <a:pt x="15311" y="1025"/>
                  </a:cubicBezTo>
                  <a:cubicBezTo>
                    <a:pt x="15578" y="1025"/>
                    <a:pt x="15812" y="791"/>
                    <a:pt x="15812" y="524"/>
                  </a:cubicBezTo>
                  <a:cubicBezTo>
                    <a:pt x="15812" y="209"/>
                    <a:pt x="15569" y="0"/>
                    <a:pt x="15308" y="0"/>
                  </a:cubicBezTo>
                  <a:close/>
                  <a:moveTo>
                    <a:pt x="567" y="2092"/>
                  </a:moveTo>
                  <a:cubicBezTo>
                    <a:pt x="0" y="2092"/>
                    <a:pt x="0" y="2959"/>
                    <a:pt x="567" y="2959"/>
                  </a:cubicBezTo>
                  <a:lnTo>
                    <a:pt x="2335" y="2959"/>
                  </a:lnTo>
                  <a:cubicBezTo>
                    <a:pt x="2569" y="2959"/>
                    <a:pt x="2769" y="2759"/>
                    <a:pt x="2769" y="2492"/>
                  </a:cubicBezTo>
                  <a:lnTo>
                    <a:pt x="2736" y="2492"/>
                  </a:lnTo>
                  <a:cubicBezTo>
                    <a:pt x="2736" y="2259"/>
                    <a:pt x="2535" y="2092"/>
                    <a:pt x="2335" y="2092"/>
                  </a:cubicBezTo>
                  <a:close/>
                  <a:moveTo>
                    <a:pt x="4270" y="2092"/>
                  </a:moveTo>
                  <a:cubicBezTo>
                    <a:pt x="3703" y="2092"/>
                    <a:pt x="3703" y="2959"/>
                    <a:pt x="4270" y="2959"/>
                  </a:cubicBezTo>
                  <a:lnTo>
                    <a:pt x="8873" y="2959"/>
                  </a:lnTo>
                  <a:cubicBezTo>
                    <a:pt x="9107" y="2959"/>
                    <a:pt x="9307" y="2759"/>
                    <a:pt x="9307" y="2492"/>
                  </a:cubicBezTo>
                  <a:lnTo>
                    <a:pt x="9274" y="2492"/>
                  </a:lnTo>
                  <a:cubicBezTo>
                    <a:pt x="9274" y="2259"/>
                    <a:pt x="9107" y="2092"/>
                    <a:pt x="8873" y="2092"/>
                  </a:cubicBezTo>
                  <a:close/>
                  <a:moveTo>
                    <a:pt x="567" y="4094"/>
                  </a:moveTo>
                  <a:cubicBezTo>
                    <a:pt x="0" y="4094"/>
                    <a:pt x="0" y="4961"/>
                    <a:pt x="567" y="4961"/>
                  </a:cubicBezTo>
                  <a:lnTo>
                    <a:pt x="2335" y="4961"/>
                  </a:lnTo>
                  <a:cubicBezTo>
                    <a:pt x="2569" y="4961"/>
                    <a:pt x="2769" y="4761"/>
                    <a:pt x="2769" y="4494"/>
                  </a:cubicBezTo>
                  <a:lnTo>
                    <a:pt x="2736" y="4494"/>
                  </a:lnTo>
                  <a:cubicBezTo>
                    <a:pt x="2736" y="4260"/>
                    <a:pt x="2535" y="4094"/>
                    <a:pt x="2335" y="4094"/>
                  </a:cubicBezTo>
                  <a:close/>
                  <a:moveTo>
                    <a:pt x="4270" y="4094"/>
                  </a:moveTo>
                  <a:cubicBezTo>
                    <a:pt x="3703" y="4094"/>
                    <a:pt x="3703" y="4961"/>
                    <a:pt x="4270" y="4961"/>
                  </a:cubicBezTo>
                  <a:lnTo>
                    <a:pt x="8873" y="4961"/>
                  </a:lnTo>
                  <a:cubicBezTo>
                    <a:pt x="9107" y="4961"/>
                    <a:pt x="9307" y="4761"/>
                    <a:pt x="9307" y="4494"/>
                  </a:cubicBezTo>
                  <a:lnTo>
                    <a:pt x="9274" y="4494"/>
                  </a:lnTo>
                  <a:cubicBezTo>
                    <a:pt x="9274" y="4260"/>
                    <a:pt x="9107" y="4094"/>
                    <a:pt x="8873" y="4094"/>
                  </a:cubicBezTo>
                  <a:close/>
                  <a:moveTo>
                    <a:pt x="10809" y="4002"/>
                  </a:moveTo>
                  <a:cubicBezTo>
                    <a:pt x="10682" y="4002"/>
                    <a:pt x="10551" y="4051"/>
                    <a:pt x="10441" y="4160"/>
                  </a:cubicBezTo>
                  <a:cubicBezTo>
                    <a:pt x="10141" y="4461"/>
                    <a:pt x="10341" y="4994"/>
                    <a:pt x="10808" y="4994"/>
                  </a:cubicBezTo>
                  <a:cubicBezTo>
                    <a:pt x="10825" y="4996"/>
                    <a:pt x="10842" y="4997"/>
                    <a:pt x="10859" y="4997"/>
                  </a:cubicBezTo>
                  <a:cubicBezTo>
                    <a:pt x="11104" y="4997"/>
                    <a:pt x="11308" y="4775"/>
                    <a:pt x="11308" y="4494"/>
                  </a:cubicBezTo>
                  <a:cubicBezTo>
                    <a:pt x="11308" y="4203"/>
                    <a:pt x="11068" y="4002"/>
                    <a:pt x="10809" y="4002"/>
                  </a:cubicBezTo>
                  <a:close/>
                  <a:moveTo>
                    <a:pt x="12310" y="4002"/>
                  </a:moveTo>
                  <a:cubicBezTo>
                    <a:pt x="12183" y="4002"/>
                    <a:pt x="12052" y="4051"/>
                    <a:pt x="11942" y="4160"/>
                  </a:cubicBezTo>
                  <a:cubicBezTo>
                    <a:pt x="11642" y="4461"/>
                    <a:pt x="11842" y="4994"/>
                    <a:pt x="12309" y="4994"/>
                  </a:cubicBezTo>
                  <a:cubicBezTo>
                    <a:pt x="12326" y="4996"/>
                    <a:pt x="12343" y="4997"/>
                    <a:pt x="12360" y="4997"/>
                  </a:cubicBezTo>
                  <a:cubicBezTo>
                    <a:pt x="12605" y="4997"/>
                    <a:pt x="12809" y="4775"/>
                    <a:pt x="12809" y="4494"/>
                  </a:cubicBezTo>
                  <a:cubicBezTo>
                    <a:pt x="12809" y="4203"/>
                    <a:pt x="12569" y="4002"/>
                    <a:pt x="12310" y="4002"/>
                  </a:cubicBezTo>
                  <a:close/>
                  <a:moveTo>
                    <a:pt x="13811" y="4002"/>
                  </a:moveTo>
                  <a:cubicBezTo>
                    <a:pt x="13684" y="4002"/>
                    <a:pt x="13553" y="4051"/>
                    <a:pt x="13443" y="4160"/>
                  </a:cubicBezTo>
                  <a:cubicBezTo>
                    <a:pt x="13143" y="4461"/>
                    <a:pt x="13343" y="4994"/>
                    <a:pt x="13810" y="4994"/>
                  </a:cubicBezTo>
                  <a:cubicBezTo>
                    <a:pt x="13827" y="4996"/>
                    <a:pt x="13844" y="4997"/>
                    <a:pt x="13861" y="4997"/>
                  </a:cubicBezTo>
                  <a:cubicBezTo>
                    <a:pt x="14106" y="4997"/>
                    <a:pt x="14310" y="4775"/>
                    <a:pt x="14310" y="4494"/>
                  </a:cubicBezTo>
                  <a:cubicBezTo>
                    <a:pt x="14310" y="4203"/>
                    <a:pt x="14070" y="4002"/>
                    <a:pt x="13811" y="4002"/>
                  </a:cubicBezTo>
                  <a:close/>
                  <a:moveTo>
                    <a:pt x="15313" y="4002"/>
                  </a:moveTo>
                  <a:cubicBezTo>
                    <a:pt x="15186" y="4002"/>
                    <a:pt x="15054" y="4051"/>
                    <a:pt x="14944" y="4160"/>
                  </a:cubicBezTo>
                  <a:cubicBezTo>
                    <a:pt x="14644" y="4461"/>
                    <a:pt x="14844" y="4994"/>
                    <a:pt x="15311" y="4994"/>
                  </a:cubicBezTo>
                  <a:cubicBezTo>
                    <a:pt x="15328" y="4996"/>
                    <a:pt x="15345" y="4997"/>
                    <a:pt x="15362" y="4997"/>
                  </a:cubicBezTo>
                  <a:cubicBezTo>
                    <a:pt x="15607" y="4997"/>
                    <a:pt x="15812" y="4775"/>
                    <a:pt x="15812" y="4494"/>
                  </a:cubicBezTo>
                  <a:cubicBezTo>
                    <a:pt x="15812" y="4203"/>
                    <a:pt x="15571" y="4002"/>
                    <a:pt x="15313" y="4002"/>
                  </a:cubicBezTo>
                  <a:close/>
                  <a:moveTo>
                    <a:pt x="16799" y="4002"/>
                  </a:moveTo>
                  <a:cubicBezTo>
                    <a:pt x="16672" y="4002"/>
                    <a:pt x="16544" y="4051"/>
                    <a:pt x="16445" y="4160"/>
                  </a:cubicBezTo>
                  <a:cubicBezTo>
                    <a:pt x="16145" y="4461"/>
                    <a:pt x="16345" y="4994"/>
                    <a:pt x="16812" y="4994"/>
                  </a:cubicBezTo>
                  <a:cubicBezTo>
                    <a:pt x="16829" y="4996"/>
                    <a:pt x="16846" y="4997"/>
                    <a:pt x="16863" y="4997"/>
                  </a:cubicBezTo>
                  <a:cubicBezTo>
                    <a:pt x="17108" y="4997"/>
                    <a:pt x="17313" y="4775"/>
                    <a:pt x="17313" y="4494"/>
                  </a:cubicBezTo>
                  <a:cubicBezTo>
                    <a:pt x="17313" y="4203"/>
                    <a:pt x="17057" y="4002"/>
                    <a:pt x="16799" y="4002"/>
                  </a:cubicBezTo>
                  <a:close/>
                  <a:moveTo>
                    <a:pt x="18300" y="4002"/>
                  </a:moveTo>
                  <a:cubicBezTo>
                    <a:pt x="18173" y="4002"/>
                    <a:pt x="18045" y="4051"/>
                    <a:pt x="17946" y="4160"/>
                  </a:cubicBezTo>
                  <a:cubicBezTo>
                    <a:pt x="17646" y="4461"/>
                    <a:pt x="17846" y="4994"/>
                    <a:pt x="18313" y="4994"/>
                  </a:cubicBezTo>
                  <a:cubicBezTo>
                    <a:pt x="18330" y="4996"/>
                    <a:pt x="18347" y="4997"/>
                    <a:pt x="18364" y="4997"/>
                  </a:cubicBezTo>
                  <a:cubicBezTo>
                    <a:pt x="18609" y="4997"/>
                    <a:pt x="18814" y="4775"/>
                    <a:pt x="18814" y="4494"/>
                  </a:cubicBezTo>
                  <a:cubicBezTo>
                    <a:pt x="18814" y="4203"/>
                    <a:pt x="18558" y="4002"/>
                    <a:pt x="18300" y="4002"/>
                  </a:cubicBezTo>
                  <a:close/>
                  <a:moveTo>
                    <a:pt x="567" y="6095"/>
                  </a:moveTo>
                  <a:cubicBezTo>
                    <a:pt x="0" y="6095"/>
                    <a:pt x="0" y="6962"/>
                    <a:pt x="567" y="6962"/>
                  </a:cubicBezTo>
                  <a:lnTo>
                    <a:pt x="2335" y="6962"/>
                  </a:lnTo>
                  <a:cubicBezTo>
                    <a:pt x="2569" y="6962"/>
                    <a:pt x="2769" y="6762"/>
                    <a:pt x="2769" y="6495"/>
                  </a:cubicBezTo>
                  <a:lnTo>
                    <a:pt x="2736" y="6495"/>
                  </a:lnTo>
                  <a:cubicBezTo>
                    <a:pt x="2736" y="6262"/>
                    <a:pt x="2535" y="6095"/>
                    <a:pt x="2335" y="6095"/>
                  </a:cubicBezTo>
                  <a:close/>
                  <a:moveTo>
                    <a:pt x="4270" y="6095"/>
                  </a:moveTo>
                  <a:cubicBezTo>
                    <a:pt x="3703" y="6095"/>
                    <a:pt x="3703" y="6962"/>
                    <a:pt x="4270" y="6962"/>
                  </a:cubicBezTo>
                  <a:lnTo>
                    <a:pt x="8873" y="6962"/>
                  </a:lnTo>
                  <a:cubicBezTo>
                    <a:pt x="9107" y="6962"/>
                    <a:pt x="9307" y="6762"/>
                    <a:pt x="9307" y="6495"/>
                  </a:cubicBezTo>
                  <a:lnTo>
                    <a:pt x="9274" y="6495"/>
                  </a:lnTo>
                  <a:cubicBezTo>
                    <a:pt x="9274" y="6262"/>
                    <a:pt x="9107" y="6095"/>
                    <a:pt x="8873" y="6095"/>
                  </a:cubicBezTo>
                  <a:close/>
                  <a:moveTo>
                    <a:pt x="567" y="8096"/>
                  </a:moveTo>
                  <a:cubicBezTo>
                    <a:pt x="0" y="8096"/>
                    <a:pt x="0" y="8964"/>
                    <a:pt x="567" y="8964"/>
                  </a:cubicBezTo>
                  <a:lnTo>
                    <a:pt x="2335" y="8964"/>
                  </a:lnTo>
                  <a:cubicBezTo>
                    <a:pt x="2569" y="8964"/>
                    <a:pt x="2769" y="8764"/>
                    <a:pt x="2769" y="8530"/>
                  </a:cubicBezTo>
                  <a:lnTo>
                    <a:pt x="2736" y="8497"/>
                  </a:lnTo>
                  <a:cubicBezTo>
                    <a:pt x="2736" y="8263"/>
                    <a:pt x="2535" y="8096"/>
                    <a:pt x="2335" y="8096"/>
                  </a:cubicBezTo>
                  <a:close/>
                  <a:moveTo>
                    <a:pt x="4270" y="8096"/>
                  </a:moveTo>
                  <a:cubicBezTo>
                    <a:pt x="3703" y="8096"/>
                    <a:pt x="3703" y="8964"/>
                    <a:pt x="4270" y="8964"/>
                  </a:cubicBezTo>
                  <a:lnTo>
                    <a:pt x="8873" y="8964"/>
                  </a:lnTo>
                  <a:cubicBezTo>
                    <a:pt x="9107" y="8964"/>
                    <a:pt x="9307" y="8764"/>
                    <a:pt x="9307" y="8530"/>
                  </a:cubicBezTo>
                  <a:lnTo>
                    <a:pt x="9274" y="8497"/>
                  </a:lnTo>
                  <a:cubicBezTo>
                    <a:pt x="9274" y="8263"/>
                    <a:pt x="9107" y="8096"/>
                    <a:pt x="8873" y="8096"/>
                  </a:cubicBezTo>
                  <a:close/>
                  <a:moveTo>
                    <a:pt x="17413" y="9764"/>
                  </a:moveTo>
                  <a:cubicBezTo>
                    <a:pt x="17162" y="9764"/>
                    <a:pt x="16912" y="9931"/>
                    <a:pt x="16912" y="10265"/>
                  </a:cubicBezTo>
                  <a:cubicBezTo>
                    <a:pt x="16912" y="10598"/>
                    <a:pt x="17162" y="10765"/>
                    <a:pt x="17413" y="10765"/>
                  </a:cubicBezTo>
                  <a:cubicBezTo>
                    <a:pt x="17663" y="10765"/>
                    <a:pt x="17913" y="10598"/>
                    <a:pt x="17913" y="10265"/>
                  </a:cubicBezTo>
                  <a:cubicBezTo>
                    <a:pt x="17913" y="9931"/>
                    <a:pt x="17663" y="9764"/>
                    <a:pt x="17413" y="9764"/>
                  </a:cubicBezTo>
                  <a:close/>
                  <a:moveTo>
                    <a:pt x="18906" y="9762"/>
                  </a:moveTo>
                  <a:cubicBezTo>
                    <a:pt x="18790" y="9762"/>
                    <a:pt x="18674" y="9804"/>
                    <a:pt x="18580" y="9898"/>
                  </a:cubicBezTo>
                  <a:cubicBezTo>
                    <a:pt x="18247" y="10231"/>
                    <a:pt x="18480" y="10765"/>
                    <a:pt x="18914" y="10765"/>
                  </a:cubicBezTo>
                  <a:cubicBezTo>
                    <a:pt x="19214" y="10765"/>
                    <a:pt x="19447" y="10532"/>
                    <a:pt x="19447" y="10265"/>
                  </a:cubicBezTo>
                  <a:lnTo>
                    <a:pt x="19414" y="10265"/>
                  </a:lnTo>
                  <a:cubicBezTo>
                    <a:pt x="19414" y="9966"/>
                    <a:pt x="19161" y="9762"/>
                    <a:pt x="18906" y="9762"/>
                  </a:cubicBezTo>
                  <a:close/>
                  <a:moveTo>
                    <a:pt x="20407" y="9762"/>
                  </a:moveTo>
                  <a:cubicBezTo>
                    <a:pt x="20291" y="9762"/>
                    <a:pt x="20175" y="9804"/>
                    <a:pt x="20081" y="9898"/>
                  </a:cubicBezTo>
                  <a:cubicBezTo>
                    <a:pt x="19748" y="10231"/>
                    <a:pt x="19981" y="10765"/>
                    <a:pt x="20415" y="10765"/>
                  </a:cubicBezTo>
                  <a:cubicBezTo>
                    <a:pt x="20715" y="10765"/>
                    <a:pt x="20949" y="10532"/>
                    <a:pt x="20949" y="10265"/>
                  </a:cubicBezTo>
                  <a:lnTo>
                    <a:pt x="20915" y="10265"/>
                  </a:lnTo>
                  <a:cubicBezTo>
                    <a:pt x="20915" y="9966"/>
                    <a:pt x="20662" y="9762"/>
                    <a:pt x="20407" y="9762"/>
                  </a:cubicBezTo>
                  <a:close/>
                  <a:moveTo>
                    <a:pt x="21908" y="9762"/>
                  </a:moveTo>
                  <a:cubicBezTo>
                    <a:pt x="21792" y="9762"/>
                    <a:pt x="21676" y="9804"/>
                    <a:pt x="21582" y="9898"/>
                  </a:cubicBezTo>
                  <a:cubicBezTo>
                    <a:pt x="21249" y="10231"/>
                    <a:pt x="21482" y="10765"/>
                    <a:pt x="21916" y="10765"/>
                  </a:cubicBezTo>
                  <a:cubicBezTo>
                    <a:pt x="22216" y="10765"/>
                    <a:pt x="22450" y="10532"/>
                    <a:pt x="22450" y="10265"/>
                  </a:cubicBezTo>
                  <a:lnTo>
                    <a:pt x="22416" y="10265"/>
                  </a:lnTo>
                  <a:cubicBezTo>
                    <a:pt x="22416" y="9966"/>
                    <a:pt x="22163" y="9762"/>
                    <a:pt x="21908" y="9762"/>
                  </a:cubicBezTo>
                  <a:close/>
                  <a:moveTo>
                    <a:pt x="15918" y="9756"/>
                  </a:moveTo>
                  <a:cubicBezTo>
                    <a:pt x="15798" y="9756"/>
                    <a:pt x="15675" y="9800"/>
                    <a:pt x="15578" y="9898"/>
                  </a:cubicBezTo>
                  <a:cubicBezTo>
                    <a:pt x="15244" y="10231"/>
                    <a:pt x="15478" y="10765"/>
                    <a:pt x="15912" y="10765"/>
                  </a:cubicBezTo>
                  <a:cubicBezTo>
                    <a:pt x="15931" y="10767"/>
                    <a:pt x="15950" y="10768"/>
                    <a:pt x="15969" y="10768"/>
                  </a:cubicBezTo>
                  <a:cubicBezTo>
                    <a:pt x="16245" y="10768"/>
                    <a:pt x="16479" y="10546"/>
                    <a:pt x="16479" y="10265"/>
                  </a:cubicBezTo>
                  <a:lnTo>
                    <a:pt x="16412" y="10265"/>
                  </a:lnTo>
                  <a:cubicBezTo>
                    <a:pt x="16412" y="9949"/>
                    <a:pt x="16168" y="9756"/>
                    <a:pt x="15918" y="9756"/>
                  </a:cubicBezTo>
                  <a:close/>
                  <a:moveTo>
                    <a:pt x="23409" y="9762"/>
                  </a:moveTo>
                  <a:cubicBezTo>
                    <a:pt x="23293" y="9762"/>
                    <a:pt x="23177" y="9804"/>
                    <a:pt x="23083" y="9898"/>
                  </a:cubicBezTo>
                  <a:cubicBezTo>
                    <a:pt x="22750" y="10231"/>
                    <a:pt x="22983" y="10765"/>
                    <a:pt x="23417" y="10765"/>
                  </a:cubicBezTo>
                  <a:cubicBezTo>
                    <a:pt x="23436" y="10767"/>
                    <a:pt x="23455" y="10768"/>
                    <a:pt x="23474" y="10768"/>
                  </a:cubicBezTo>
                  <a:cubicBezTo>
                    <a:pt x="23750" y="10768"/>
                    <a:pt x="23984" y="10546"/>
                    <a:pt x="23984" y="10265"/>
                  </a:cubicBezTo>
                  <a:lnTo>
                    <a:pt x="23917" y="10265"/>
                  </a:lnTo>
                  <a:cubicBezTo>
                    <a:pt x="23917" y="9966"/>
                    <a:pt x="23664" y="9762"/>
                    <a:pt x="23409" y="9762"/>
                  </a:cubicBezTo>
                  <a:close/>
                  <a:moveTo>
                    <a:pt x="567" y="10098"/>
                  </a:moveTo>
                  <a:cubicBezTo>
                    <a:pt x="0" y="10098"/>
                    <a:pt x="0" y="10965"/>
                    <a:pt x="567" y="10965"/>
                  </a:cubicBezTo>
                  <a:lnTo>
                    <a:pt x="2335" y="10965"/>
                  </a:lnTo>
                  <a:cubicBezTo>
                    <a:pt x="2569" y="10965"/>
                    <a:pt x="2769" y="10765"/>
                    <a:pt x="2769" y="10498"/>
                  </a:cubicBezTo>
                  <a:lnTo>
                    <a:pt x="2736" y="10498"/>
                  </a:lnTo>
                  <a:cubicBezTo>
                    <a:pt x="2736" y="10265"/>
                    <a:pt x="2535" y="10098"/>
                    <a:pt x="2335" y="10098"/>
                  </a:cubicBezTo>
                  <a:close/>
                  <a:moveTo>
                    <a:pt x="9807" y="10098"/>
                  </a:moveTo>
                  <a:cubicBezTo>
                    <a:pt x="9207" y="10098"/>
                    <a:pt x="9207" y="10965"/>
                    <a:pt x="9807" y="10965"/>
                  </a:cubicBezTo>
                  <a:lnTo>
                    <a:pt x="14377" y="10965"/>
                  </a:lnTo>
                  <a:cubicBezTo>
                    <a:pt x="14611" y="10965"/>
                    <a:pt x="14811" y="10765"/>
                    <a:pt x="14811" y="10498"/>
                  </a:cubicBezTo>
                  <a:lnTo>
                    <a:pt x="14777" y="10498"/>
                  </a:lnTo>
                  <a:cubicBezTo>
                    <a:pt x="14777" y="10265"/>
                    <a:pt x="14611" y="10098"/>
                    <a:pt x="14377" y="10098"/>
                  </a:cubicBezTo>
                  <a:close/>
                  <a:moveTo>
                    <a:pt x="567" y="12099"/>
                  </a:moveTo>
                  <a:cubicBezTo>
                    <a:pt x="0" y="12099"/>
                    <a:pt x="0" y="12967"/>
                    <a:pt x="567" y="12967"/>
                  </a:cubicBezTo>
                  <a:lnTo>
                    <a:pt x="2335" y="12967"/>
                  </a:lnTo>
                  <a:cubicBezTo>
                    <a:pt x="2569" y="12967"/>
                    <a:pt x="2769" y="12766"/>
                    <a:pt x="2769" y="12500"/>
                  </a:cubicBezTo>
                  <a:lnTo>
                    <a:pt x="2736" y="12500"/>
                  </a:lnTo>
                  <a:cubicBezTo>
                    <a:pt x="2736" y="12266"/>
                    <a:pt x="2535" y="12099"/>
                    <a:pt x="2335" y="12099"/>
                  </a:cubicBezTo>
                  <a:close/>
                  <a:moveTo>
                    <a:pt x="9807" y="12099"/>
                  </a:moveTo>
                  <a:cubicBezTo>
                    <a:pt x="9207" y="12099"/>
                    <a:pt x="9207" y="12967"/>
                    <a:pt x="9807" y="12967"/>
                  </a:cubicBezTo>
                  <a:lnTo>
                    <a:pt x="14377" y="12967"/>
                  </a:lnTo>
                  <a:cubicBezTo>
                    <a:pt x="14611" y="12967"/>
                    <a:pt x="14811" y="12733"/>
                    <a:pt x="14811" y="12500"/>
                  </a:cubicBezTo>
                  <a:lnTo>
                    <a:pt x="14777" y="12500"/>
                  </a:lnTo>
                  <a:cubicBezTo>
                    <a:pt x="14777" y="12266"/>
                    <a:pt x="14611" y="12099"/>
                    <a:pt x="14377" y="12099"/>
                  </a:cubicBezTo>
                  <a:close/>
                  <a:moveTo>
                    <a:pt x="15919" y="13877"/>
                  </a:moveTo>
                  <a:cubicBezTo>
                    <a:pt x="15798" y="13877"/>
                    <a:pt x="15676" y="13926"/>
                    <a:pt x="15578" y="14034"/>
                  </a:cubicBezTo>
                  <a:cubicBezTo>
                    <a:pt x="15244" y="14334"/>
                    <a:pt x="15478" y="14901"/>
                    <a:pt x="15912" y="14901"/>
                  </a:cubicBezTo>
                  <a:cubicBezTo>
                    <a:pt x="16212" y="14901"/>
                    <a:pt x="16479" y="14668"/>
                    <a:pt x="16479" y="14401"/>
                  </a:cubicBezTo>
                  <a:lnTo>
                    <a:pt x="16412" y="14401"/>
                  </a:lnTo>
                  <a:cubicBezTo>
                    <a:pt x="16412" y="14086"/>
                    <a:pt x="16169" y="13877"/>
                    <a:pt x="15919" y="13877"/>
                  </a:cubicBezTo>
                  <a:close/>
                  <a:moveTo>
                    <a:pt x="17420" y="13877"/>
                  </a:moveTo>
                  <a:cubicBezTo>
                    <a:pt x="17299" y="13877"/>
                    <a:pt x="17177" y="13926"/>
                    <a:pt x="17079" y="14034"/>
                  </a:cubicBezTo>
                  <a:cubicBezTo>
                    <a:pt x="16746" y="14334"/>
                    <a:pt x="16979" y="14901"/>
                    <a:pt x="17413" y="14901"/>
                  </a:cubicBezTo>
                  <a:cubicBezTo>
                    <a:pt x="17713" y="14901"/>
                    <a:pt x="17946" y="14668"/>
                    <a:pt x="17946" y="14401"/>
                  </a:cubicBezTo>
                  <a:lnTo>
                    <a:pt x="17913" y="14401"/>
                  </a:lnTo>
                  <a:cubicBezTo>
                    <a:pt x="17913" y="14086"/>
                    <a:pt x="17670" y="13877"/>
                    <a:pt x="17420" y="13877"/>
                  </a:cubicBezTo>
                  <a:close/>
                  <a:moveTo>
                    <a:pt x="18921" y="13877"/>
                  </a:moveTo>
                  <a:cubicBezTo>
                    <a:pt x="18800" y="13877"/>
                    <a:pt x="18678" y="13926"/>
                    <a:pt x="18580" y="14034"/>
                  </a:cubicBezTo>
                  <a:cubicBezTo>
                    <a:pt x="18247" y="14334"/>
                    <a:pt x="18480" y="14901"/>
                    <a:pt x="18914" y="14901"/>
                  </a:cubicBezTo>
                  <a:cubicBezTo>
                    <a:pt x="19214" y="14901"/>
                    <a:pt x="19447" y="14668"/>
                    <a:pt x="19447" y="14401"/>
                  </a:cubicBezTo>
                  <a:lnTo>
                    <a:pt x="19414" y="14401"/>
                  </a:lnTo>
                  <a:cubicBezTo>
                    <a:pt x="19414" y="14086"/>
                    <a:pt x="19171" y="13877"/>
                    <a:pt x="18921" y="13877"/>
                  </a:cubicBezTo>
                  <a:close/>
                  <a:moveTo>
                    <a:pt x="20422" y="13877"/>
                  </a:moveTo>
                  <a:cubicBezTo>
                    <a:pt x="20301" y="13877"/>
                    <a:pt x="20179" y="13926"/>
                    <a:pt x="20081" y="14034"/>
                  </a:cubicBezTo>
                  <a:cubicBezTo>
                    <a:pt x="19748" y="14334"/>
                    <a:pt x="19981" y="14901"/>
                    <a:pt x="20415" y="14901"/>
                  </a:cubicBezTo>
                  <a:cubicBezTo>
                    <a:pt x="20715" y="14901"/>
                    <a:pt x="20949" y="14668"/>
                    <a:pt x="20949" y="14401"/>
                  </a:cubicBezTo>
                  <a:lnTo>
                    <a:pt x="20915" y="14401"/>
                  </a:lnTo>
                  <a:cubicBezTo>
                    <a:pt x="20915" y="14086"/>
                    <a:pt x="20672" y="13877"/>
                    <a:pt x="20422" y="13877"/>
                  </a:cubicBezTo>
                  <a:close/>
                  <a:moveTo>
                    <a:pt x="21923" y="13877"/>
                  </a:moveTo>
                  <a:cubicBezTo>
                    <a:pt x="21802" y="13877"/>
                    <a:pt x="21680" y="13926"/>
                    <a:pt x="21582" y="14034"/>
                  </a:cubicBezTo>
                  <a:cubicBezTo>
                    <a:pt x="21249" y="14334"/>
                    <a:pt x="21482" y="14901"/>
                    <a:pt x="21916" y="14901"/>
                  </a:cubicBezTo>
                  <a:cubicBezTo>
                    <a:pt x="22216" y="14901"/>
                    <a:pt x="22450" y="14668"/>
                    <a:pt x="22450" y="14401"/>
                  </a:cubicBezTo>
                  <a:lnTo>
                    <a:pt x="22416" y="14401"/>
                  </a:lnTo>
                  <a:cubicBezTo>
                    <a:pt x="22416" y="14086"/>
                    <a:pt x="22173" y="13877"/>
                    <a:pt x="21923" y="13877"/>
                  </a:cubicBezTo>
                  <a:close/>
                  <a:moveTo>
                    <a:pt x="23424" y="13877"/>
                  </a:moveTo>
                  <a:cubicBezTo>
                    <a:pt x="23303" y="13877"/>
                    <a:pt x="23181" y="13926"/>
                    <a:pt x="23083" y="14034"/>
                  </a:cubicBezTo>
                  <a:cubicBezTo>
                    <a:pt x="22750" y="14334"/>
                    <a:pt x="22983" y="14901"/>
                    <a:pt x="23417" y="14901"/>
                  </a:cubicBezTo>
                  <a:cubicBezTo>
                    <a:pt x="23717" y="14901"/>
                    <a:pt x="23984" y="14668"/>
                    <a:pt x="23984" y="14401"/>
                  </a:cubicBezTo>
                  <a:lnTo>
                    <a:pt x="23917" y="14401"/>
                  </a:lnTo>
                  <a:cubicBezTo>
                    <a:pt x="23917" y="14086"/>
                    <a:pt x="23674" y="13877"/>
                    <a:pt x="23424" y="13877"/>
                  </a:cubicBezTo>
                  <a:close/>
                  <a:moveTo>
                    <a:pt x="567" y="14101"/>
                  </a:moveTo>
                  <a:cubicBezTo>
                    <a:pt x="0" y="14101"/>
                    <a:pt x="0" y="14968"/>
                    <a:pt x="567" y="14968"/>
                  </a:cubicBezTo>
                  <a:lnTo>
                    <a:pt x="2335" y="14968"/>
                  </a:lnTo>
                  <a:cubicBezTo>
                    <a:pt x="2569" y="14968"/>
                    <a:pt x="2769" y="14768"/>
                    <a:pt x="2769" y="14501"/>
                  </a:cubicBezTo>
                  <a:lnTo>
                    <a:pt x="2736" y="14501"/>
                  </a:lnTo>
                  <a:cubicBezTo>
                    <a:pt x="2736" y="14268"/>
                    <a:pt x="2535" y="14101"/>
                    <a:pt x="2335" y="14101"/>
                  </a:cubicBezTo>
                  <a:close/>
                  <a:moveTo>
                    <a:pt x="9807" y="14101"/>
                  </a:moveTo>
                  <a:cubicBezTo>
                    <a:pt x="9207" y="14101"/>
                    <a:pt x="9207" y="14968"/>
                    <a:pt x="9807" y="14968"/>
                  </a:cubicBezTo>
                  <a:lnTo>
                    <a:pt x="14377" y="14968"/>
                  </a:lnTo>
                  <a:cubicBezTo>
                    <a:pt x="14611" y="14968"/>
                    <a:pt x="14811" y="14735"/>
                    <a:pt x="14811" y="14501"/>
                  </a:cubicBezTo>
                  <a:lnTo>
                    <a:pt x="14777" y="14501"/>
                  </a:lnTo>
                  <a:cubicBezTo>
                    <a:pt x="14777" y="14268"/>
                    <a:pt x="14611" y="14101"/>
                    <a:pt x="14377" y="141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2735;p53">
              <a:extLst>
                <a:ext uri="{FF2B5EF4-FFF2-40B4-BE49-F238E27FC236}">
                  <a16:creationId xmlns:a16="http://schemas.microsoft.com/office/drawing/2014/main" id="{61FEC4DA-A61F-6B03-DDF1-0B0D23D0D95B}"/>
                </a:ext>
              </a:extLst>
            </p:cNvPr>
            <p:cNvSpPr/>
            <p:nvPr/>
          </p:nvSpPr>
          <p:spPr>
            <a:xfrm>
              <a:off x="2217550" y="2957700"/>
              <a:ext cx="1057450" cy="133450"/>
            </a:xfrm>
            <a:custGeom>
              <a:avLst/>
              <a:gdLst/>
              <a:ahLst/>
              <a:cxnLst/>
              <a:rect l="l" t="t" r="r" b="b"/>
              <a:pathLst>
                <a:path w="42298" h="5338" fill="none" extrusionOk="0">
                  <a:moveTo>
                    <a:pt x="1" y="1"/>
                  </a:moveTo>
                  <a:lnTo>
                    <a:pt x="42298" y="1"/>
                  </a:lnTo>
                  <a:lnTo>
                    <a:pt x="42298" y="5338"/>
                  </a:lnTo>
                  <a:lnTo>
                    <a:pt x="1" y="5338"/>
                  </a:lnTo>
                  <a:close/>
                </a:path>
              </a:pathLst>
            </a:custGeom>
            <a:solidFill>
              <a:schemeClr val="dk1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2736;p53">
              <a:extLst>
                <a:ext uri="{FF2B5EF4-FFF2-40B4-BE49-F238E27FC236}">
                  <a16:creationId xmlns:a16="http://schemas.microsoft.com/office/drawing/2014/main" id="{411C19AF-A02E-45ED-E0BB-BC32770F3AE5}"/>
                </a:ext>
              </a:extLst>
            </p:cNvPr>
            <p:cNvSpPr/>
            <p:nvPr/>
          </p:nvSpPr>
          <p:spPr>
            <a:xfrm>
              <a:off x="2217550" y="2957700"/>
              <a:ext cx="528750" cy="133450"/>
            </a:xfrm>
            <a:custGeom>
              <a:avLst/>
              <a:gdLst/>
              <a:ahLst/>
              <a:cxnLst/>
              <a:rect l="l" t="t" r="r" b="b"/>
              <a:pathLst>
                <a:path w="21150" h="5338" extrusionOk="0">
                  <a:moveTo>
                    <a:pt x="1" y="1"/>
                  </a:moveTo>
                  <a:lnTo>
                    <a:pt x="1" y="5338"/>
                  </a:lnTo>
                  <a:lnTo>
                    <a:pt x="21149" y="5338"/>
                  </a:lnTo>
                  <a:lnTo>
                    <a:pt x="21149" y="1"/>
                  </a:lnTo>
                  <a:close/>
                </a:path>
              </a:pathLst>
            </a:custGeom>
            <a:solidFill>
              <a:schemeClr val="dk1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2737;p53">
              <a:extLst>
                <a:ext uri="{FF2B5EF4-FFF2-40B4-BE49-F238E27FC236}">
                  <a16:creationId xmlns:a16="http://schemas.microsoft.com/office/drawing/2014/main" id="{E0EFC2DF-B99B-6FFC-7DB1-D8BCEF80F0C1}"/>
                </a:ext>
              </a:extLst>
            </p:cNvPr>
            <p:cNvSpPr/>
            <p:nvPr/>
          </p:nvSpPr>
          <p:spPr>
            <a:xfrm>
              <a:off x="2651200" y="2797600"/>
              <a:ext cx="46725" cy="101750"/>
            </a:xfrm>
            <a:custGeom>
              <a:avLst/>
              <a:gdLst/>
              <a:ahLst/>
              <a:cxnLst/>
              <a:rect l="l" t="t" r="r" b="b"/>
              <a:pathLst>
                <a:path w="1869" h="4070" extrusionOk="0">
                  <a:moveTo>
                    <a:pt x="100" y="0"/>
                  </a:moveTo>
                  <a:lnTo>
                    <a:pt x="100" y="2068"/>
                  </a:lnTo>
                  <a:lnTo>
                    <a:pt x="401" y="2068"/>
                  </a:lnTo>
                  <a:cubicBezTo>
                    <a:pt x="467" y="1968"/>
                    <a:pt x="534" y="1868"/>
                    <a:pt x="634" y="1801"/>
                  </a:cubicBezTo>
                  <a:cubicBezTo>
                    <a:pt x="701" y="1768"/>
                    <a:pt x="834" y="1735"/>
                    <a:pt x="934" y="1735"/>
                  </a:cubicBezTo>
                  <a:cubicBezTo>
                    <a:pt x="1034" y="1735"/>
                    <a:pt x="1168" y="1768"/>
                    <a:pt x="1235" y="1835"/>
                  </a:cubicBezTo>
                  <a:cubicBezTo>
                    <a:pt x="1335" y="1902"/>
                    <a:pt x="1401" y="2035"/>
                    <a:pt x="1435" y="2135"/>
                  </a:cubicBezTo>
                  <a:cubicBezTo>
                    <a:pt x="1468" y="2335"/>
                    <a:pt x="1468" y="2535"/>
                    <a:pt x="1468" y="2735"/>
                  </a:cubicBezTo>
                  <a:cubicBezTo>
                    <a:pt x="1468" y="2936"/>
                    <a:pt x="1468" y="3102"/>
                    <a:pt x="1435" y="3303"/>
                  </a:cubicBezTo>
                  <a:cubicBezTo>
                    <a:pt x="1401" y="3436"/>
                    <a:pt x="1368" y="3569"/>
                    <a:pt x="1268" y="3669"/>
                  </a:cubicBezTo>
                  <a:cubicBezTo>
                    <a:pt x="1168" y="3736"/>
                    <a:pt x="1034" y="3770"/>
                    <a:pt x="901" y="3770"/>
                  </a:cubicBezTo>
                  <a:cubicBezTo>
                    <a:pt x="801" y="3770"/>
                    <a:pt x="668" y="3736"/>
                    <a:pt x="567" y="3669"/>
                  </a:cubicBezTo>
                  <a:cubicBezTo>
                    <a:pt x="501" y="3603"/>
                    <a:pt x="434" y="3503"/>
                    <a:pt x="401" y="3403"/>
                  </a:cubicBezTo>
                  <a:cubicBezTo>
                    <a:pt x="367" y="3269"/>
                    <a:pt x="367" y="3102"/>
                    <a:pt x="367" y="2969"/>
                  </a:cubicBezTo>
                  <a:lnTo>
                    <a:pt x="0" y="2969"/>
                  </a:lnTo>
                  <a:cubicBezTo>
                    <a:pt x="0" y="3169"/>
                    <a:pt x="34" y="3369"/>
                    <a:pt x="100" y="3569"/>
                  </a:cubicBezTo>
                  <a:cubicBezTo>
                    <a:pt x="134" y="3736"/>
                    <a:pt x="234" y="3870"/>
                    <a:pt x="367" y="3936"/>
                  </a:cubicBezTo>
                  <a:cubicBezTo>
                    <a:pt x="534" y="4036"/>
                    <a:pt x="701" y="4070"/>
                    <a:pt x="901" y="4070"/>
                  </a:cubicBezTo>
                  <a:cubicBezTo>
                    <a:pt x="1068" y="4070"/>
                    <a:pt x="1201" y="4036"/>
                    <a:pt x="1368" y="3970"/>
                  </a:cubicBezTo>
                  <a:cubicBezTo>
                    <a:pt x="1468" y="3903"/>
                    <a:pt x="1568" y="3803"/>
                    <a:pt x="1635" y="3703"/>
                  </a:cubicBezTo>
                  <a:cubicBezTo>
                    <a:pt x="1735" y="3569"/>
                    <a:pt x="1802" y="3436"/>
                    <a:pt x="1802" y="3269"/>
                  </a:cubicBezTo>
                  <a:cubicBezTo>
                    <a:pt x="1835" y="3102"/>
                    <a:pt x="1868" y="2902"/>
                    <a:pt x="1868" y="2702"/>
                  </a:cubicBezTo>
                  <a:cubicBezTo>
                    <a:pt x="1868" y="2469"/>
                    <a:pt x="1835" y="2235"/>
                    <a:pt x="1768" y="2035"/>
                  </a:cubicBezTo>
                  <a:cubicBezTo>
                    <a:pt x="1735" y="1868"/>
                    <a:pt x="1635" y="1735"/>
                    <a:pt x="1535" y="1601"/>
                  </a:cubicBezTo>
                  <a:cubicBezTo>
                    <a:pt x="1368" y="1501"/>
                    <a:pt x="1201" y="1468"/>
                    <a:pt x="1034" y="1468"/>
                  </a:cubicBezTo>
                  <a:cubicBezTo>
                    <a:pt x="901" y="1468"/>
                    <a:pt x="768" y="1501"/>
                    <a:pt x="668" y="1535"/>
                  </a:cubicBezTo>
                  <a:cubicBezTo>
                    <a:pt x="567" y="1601"/>
                    <a:pt x="467" y="1668"/>
                    <a:pt x="434" y="1735"/>
                  </a:cubicBezTo>
                  <a:lnTo>
                    <a:pt x="434" y="334"/>
                  </a:lnTo>
                  <a:lnTo>
                    <a:pt x="1668" y="334"/>
                  </a:lnTo>
                  <a:lnTo>
                    <a:pt x="16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2738;p53">
              <a:extLst>
                <a:ext uri="{FF2B5EF4-FFF2-40B4-BE49-F238E27FC236}">
                  <a16:creationId xmlns:a16="http://schemas.microsoft.com/office/drawing/2014/main" id="{279D8128-D166-2293-F8D8-6F5E80D9A169}"/>
                </a:ext>
              </a:extLst>
            </p:cNvPr>
            <p:cNvSpPr/>
            <p:nvPr/>
          </p:nvSpPr>
          <p:spPr>
            <a:xfrm>
              <a:off x="2711250" y="2795100"/>
              <a:ext cx="48375" cy="104250"/>
            </a:xfrm>
            <a:custGeom>
              <a:avLst/>
              <a:gdLst/>
              <a:ahLst/>
              <a:cxnLst/>
              <a:rect l="l" t="t" r="r" b="b"/>
              <a:pathLst>
                <a:path w="1935" h="4170" extrusionOk="0">
                  <a:moveTo>
                    <a:pt x="951" y="309"/>
                  </a:moveTo>
                  <a:cubicBezTo>
                    <a:pt x="1076" y="309"/>
                    <a:pt x="1201" y="350"/>
                    <a:pt x="1301" y="434"/>
                  </a:cubicBezTo>
                  <a:cubicBezTo>
                    <a:pt x="1401" y="534"/>
                    <a:pt x="1468" y="634"/>
                    <a:pt x="1501" y="734"/>
                  </a:cubicBezTo>
                  <a:cubicBezTo>
                    <a:pt x="1535" y="901"/>
                    <a:pt x="1535" y="1034"/>
                    <a:pt x="1535" y="1201"/>
                  </a:cubicBezTo>
                  <a:lnTo>
                    <a:pt x="1535" y="3002"/>
                  </a:lnTo>
                  <a:cubicBezTo>
                    <a:pt x="1535" y="3136"/>
                    <a:pt x="1535" y="3302"/>
                    <a:pt x="1501" y="3436"/>
                  </a:cubicBezTo>
                  <a:cubicBezTo>
                    <a:pt x="1468" y="3569"/>
                    <a:pt x="1401" y="3669"/>
                    <a:pt x="1301" y="3769"/>
                  </a:cubicBezTo>
                  <a:cubicBezTo>
                    <a:pt x="1201" y="3836"/>
                    <a:pt x="1068" y="3870"/>
                    <a:pt x="967" y="3870"/>
                  </a:cubicBezTo>
                  <a:cubicBezTo>
                    <a:pt x="834" y="3870"/>
                    <a:pt x="701" y="3836"/>
                    <a:pt x="601" y="3769"/>
                  </a:cubicBezTo>
                  <a:cubicBezTo>
                    <a:pt x="500" y="3669"/>
                    <a:pt x="434" y="3569"/>
                    <a:pt x="400" y="3436"/>
                  </a:cubicBezTo>
                  <a:cubicBezTo>
                    <a:pt x="367" y="3302"/>
                    <a:pt x="367" y="3136"/>
                    <a:pt x="367" y="3002"/>
                  </a:cubicBezTo>
                  <a:lnTo>
                    <a:pt x="367" y="1201"/>
                  </a:lnTo>
                  <a:cubicBezTo>
                    <a:pt x="367" y="1034"/>
                    <a:pt x="367" y="901"/>
                    <a:pt x="400" y="734"/>
                  </a:cubicBezTo>
                  <a:cubicBezTo>
                    <a:pt x="434" y="634"/>
                    <a:pt x="500" y="534"/>
                    <a:pt x="601" y="434"/>
                  </a:cubicBezTo>
                  <a:cubicBezTo>
                    <a:pt x="701" y="350"/>
                    <a:pt x="826" y="309"/>
                    <a:pt x="951" y="309"/>
                  </a:cubicBezTo>
                  <a:close/>
                  <a:moveTo>
                    <a:pt x="967" y="0"/>
                  </a:moveTo>
                  <a:cubicBezTo>
                    <a:pt x="734" y="0"/>
                    <a:pt x="567" y="67"/>
                    <a:pt x="400" y="167"/>
                  </a:cubicBezTo>
                  <a:cubicBezTo>
                    <a:pt x="234" y="300"/>
                    <a:pt x="134" y="434"/>
                    <a:pt x="100" y="601"/>
                  </a:cubicBezTo>
                  <a:cubicBezTo>
                    <a:pt x="33" y="801"/>
                    <a:pt x="0" y="1001"/>
                    <a:pt x="0" y="1234"/>
                  </a:cubicBezTo>
                  <a:lnTo>
                    <a:pt x="0" y="2969"/>
                  </a:lnTo>
                  <a:cubicBezTo>
                    <a:pt x="0" y="3202"/>
                    <a:pt x="0" y="3403"/>
                    <a:pt x="67" y="3603"/>
                  </a:cubicBezTo>
                  <a:cubicBezTo>
                    <a:pt x="134" y="3769"/>
                    <a:pt x="234" y="3903"/>
                    <a:pt x="367" y="4003"/>
                  </a:cubicBezTo>
                  <a:cubicBezTo>
                    <a:pt x="534" y="4136"/>
                    <a:pt x="734" y="4170"/>
                    <a:pt x="967" y="4170"/>
                  </a:cubicBezTo>
                  <a:cubicBezTo>
                    <a:pt x="1168" y="4170"/>
                    <a:pt x="1368" y="4103"/>
                    <a:pt x="1535" y="4003"/>
                  </a:cubicBezTo>
                  <a:cubicBezTo>
                    <a:pt x="1668" y="3870"/>
                    <a:pt x="1768" y="3736"/>
                    <a:pt x="1835" y="3569"/>
                  </a:cubicBezTo>
                  <a:cubicBezTo>
                    <a:pt x="1901" y="3369"/>
                    <a:pt x="1901" y="3169"/>
                    <a:pt x="1901" y="2936"/>
                  </a:cubicBezTo>
                  <a:lnTo>
                    <a:pt x="1901" y="1201"/>
                  </a:lnTo>
                  <a:cubicBezTo>
                    <a:pt x="1935" y="967"/>
                    <a:pt x="1901" y="767"/>
                    <a:pt x="1835" y="567"/>
                  </a:cubicBezTo>
                  <a:cubicBezTo>
                    <a:pt x="1768" y="400"/>
                    <a:pt x="1668" y="267"/>
                    <a:pt x="1535" y="167"/>
                  </a:cubicBezTo>
                  <a:cubicBezTo>
                    <a:pt x="1368" y="33"/>
                    <a:pt x="1168" y="0"/>
                    <a:pt x="9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2739;p53">
              <a:extLst>
                <a:ext uri="{FF2B5EF4-FFF2-40B4-BE49-F238E27FC236}">
                  <a16:creationId xmlns:a16="http://schemas.microsoft.com/office/drawing/2014/main" id="{31B98F8A-1690-DF4B-8AA8-9B3432E7284D}"/>
                </a:ext>
              </a:extLst>
            </p:cNvPr>
            <p:cNvSpPr/>
            <p:nvPr/>
          </p:nvSpPr>
          <p:spPr>
            <a:xfrm>
              <a:off x="2772125" y="2794250"/>
              <a:ext cx="82575" cy="104275"/>
            </a:xfrm>
            <a:custGeom>
              <a:avLst/>
              <a:gdLst/>
              <a:ahLst/>
              <a:cxnLst/>
              <a:rect l="l" t="t" r="r" b="b"/>
              <a:pathLst>
                <a:path w="3303" h="4171" extrusionOk="0">
                  <a:moveTo>
                    <a:pt x="584" y="292"/>
                  </a:moveTo>
                  <a:cubicBezTo>
                    <a:pt x="600" y="292"/>
                    <a:pt x="616" y="295"/>
                    <a:pt x="634" y="301"/>
                  </a:cubicBezTo>
                  <a:cubicBezTo>
                    <a:pt x="734" y="301"/>
                    <a:pt x="834" y="334"/>
                    <a:pt x="867" y="434"/>
                  </a:cubicBezTo>
                  <a:cubicBezTo>
                    <a:pt x="901" y="534"/>
                    <a:pt x="934" y="635"/>
                    <a:pt x="934" y="768"/>
                  </a:cubicBezTo>
                  <a:lnTo>
                    <a:pt x="934" y="1368"/>
                  </a:lnTo>
                  <a:cubicBezTo>
                    <a:pt x="934" y="1435"/>
                    <a:pt x="901" y="1502"/>
                    <a:pt x="901" y="1602"/>
                  </a:cubicBezTo>
                  <a:cubicBezTo>
                    <a:pt x="867" y="1669"/>
                    <a:pt x="867" y="1735"/>
                    <a:pt x="801" y="1769"/>
                  </a:cubicBezTo>
                  <a:cubicBezTo>
                    <a:pt x="767" y="1802"/>
                    <a:pt x="701" y="1835"/>
                    <a:pt x="634" y="1835"/>
                  </a:cubicBezTo>
                  <a:cubicBezTo>
                    <a:pt x="567" y="1835"/>
                    <a:pt x="501" y="1802"/>
                    <a:pt x="467" y="1769"/>
                  </a:cubicBezTo>
                  <a:cubicBezTo>
                    <a:pt x="434" y="1735"/>
                    <a:pt x="400" y="1669"/>
                    <a:pt x="400" y="1602"/>
                  </a:cubicBezTo>
                  <a:cubicBezTo>
                    <a:pt x="367" y="1535"/>
                    <a:pt x="367" y="1435"/>
                    <a:pt x="367" y="1368"/>
                  </a:cubicBezTo>
                  <a:lnTo>
                    <a:pt x="367" y="768"/>
                  </a:lnTo>
                  <a:cubicBezTo>
                    <a:pt x="367" y="635"/>
                    <a:pt x="367" y="534"/>
                    <a:pt x="400" y="434"/>
                  </a:cubicBezTo>
                  <a:cubicBezTo>
                    <a:pt x="455" y="352"/>
                    <a:pt x="510" y="292"/>
                    <a:pt x="584" y="292"/>
                  </a:cubicBezTo>
                  <a:close/>
                  <a:moveTo>
                    <a:pt x="634" y="1"/>
                  </a:moveTo>
                  <a:cubicBezTo>
                    <a:pt x="467" y="1"/>
                    <a:pt x="267" y="67"/>
                    <a:pt x="167" y="201"/>
                  </a:cubicBezTo>
                  <a:cubicBezTo>
                    <a:pt x="67" y="368"/>
                    <a:pt x="0" y="568"/>
                    <a:pt x="34" y="768"/>
                  </a:cubicBezTo>
                  <a:lnTo>
                    <a:pt x="34" y="1335"/>
                  </a:lnTo>
                  <a:cubicBezTo>
                    <a:pt x="34" y="1535"/>
                    <a:pt x="67" y="1735"/>
                    <a:pt x="167" y="1902"/>
                  </a:cubicBezTo>
                  <a:cubicBezTo>
                    <a:pt x="267" y="2069"/>
                    <a:pt x="467" y="2136"/>
                    <a:pt x="634" y="2136"/>
                  </a:cubicBezTo>
                  <a:cubicBezTo>
                    <a:pt x="834" y="2136"/>
                    <a:pt x="1001" y="2069"/>
                    <a:pt x="1101" y="1902"/>
                  </a:cubicBezTo>
                  <a:cubicBezTo>
                    <a:pt x="1201" y="1735"/>
                    <a:pt x="1268" y="1535"/>
                    <a:pt x="1268" y="1368"/>
                  </a:cubicBezTo>
                  <a:lnTo>
                    <a:pt x="1268" y="768"/>
                  </a:lnTo>
                  <a:cubicBezTo>
                    <a:pt x="1268" y="568"/>
                    <a:pt x="1201" y="368"/>
                    <a:pt x="1101" y="201"/>
                  </a:cubicBezTo>
                  <a:cubicBezTo>
                    <a:pt x="1001" y="67"/>
                    <a:pt x="834" y="1"/>
                    <a:pt x="634" y="1"/>
                  </a:cubicBezTo>
                  <a:close/>
                  <a:moveTo>
                    <a:pt x="2669" y="2336"/>
                  </a:moveTo>
                  <a:cubicBezTo>
                    <a:pt x="2769" y="2336"/>
                    <a:pt x="2869" y="2369"/>
                    <a:pt x="2902" y="2469"/>
                  </a:cubicBezTo>
                  <a:cubicBezTo>
                    <a:pt x="2936" y="2569"/>
                    <a:pt x="2969" y="2703"/>
                    <a:pt x="2936" y="2803"/>
                  </a:cubicBezTo>
                  <a:lnTo>
                    <a:pt x="2936" y="3403"/>
                  </a:lnTo>
                  <a:cubicBezTo>
                    <a:pt x="2969" y="3503"/>
                    <a:pt x="2936" y="3570"/>
                    <a:pt x="2936" y="3637"/>
                  </a:cubicBezTo>
                  <a:cubicBezTo>
                    <a:pt x="2902" y="3703"/>
                    <a:pt x="2902" y="3770"/>
                    <a:pt x="2836" y="3803"/>
                  </a:cubicBezTo>
                  <a:cubicBezTo>
                    <a:pt x="2811" y="3852"/>
                    <a:pt x="2769" y="3883"/>
                    <a:pt x="2722" y="3883"/>
                  </a:cubicBezTo>
                  <a:cubicBezTo>
                    <a:pt x="2704" y="3883"/>
                    <a:pt x="2687" y="3879"/>
                    <a:pt x="2669" y="3870"/>
                  </a:cubicBezTo>
                  <a:lnTo>
                    <a:pt x="2669" y="3870"/>
                  </a:lnTo>
                  <a:lnTo>
                    <a:pt x="2702" y="3904"/>
                  </a:lnTo>
                  <a:cubicBezTo>
                    <a:pt x="2602" y="3904"/>
                    <a:pt x="2535" y="3870"/>
                    <a:pt x="2502" y="3803"/>
                  </a:cubicBezTo>
                  <a:cubicBezTo>
                    <a:pt x="2469" y="3770"/>
                    <a:pt x="2435" y="3703"/>
                    <a:pt x="2402" y="3637"/>
                  </a:cubicBezTo>
                  <a:cubicBezTo>
                    <a:pt x="2402" y="3570"/>
                    <a:pt x="2402" y="3503"/>
                    <a:pt x="2402" y="3403"/>
                  </a:cubicBezTo>
                  <a:lnTo>
                    <a:pt x="2402" y="2803"/>
                  </a:lnTo>
                  <a:cubicBezTo>
                    <a:pt x="2402" y="2703"/>
                    <a:pt x="2402" y="2569"/>
                    <a:pt x="2435" y="2469"/>
                  </a:cubicBezTo>
                  <a:cubicBezTo>
                    <a:pt x="2469" y="2369"/>
                    <a:pt x="2569" y="2336"/>
                    <a:pt x="2669" y="2336"/>
                  </a:cubicBezTo>
                  <a:close/>
                  <a:moveTo>
                    <a:pt x="2135" y="34"/>
                  </a:moveTo>
                  <a:lnTo>
                    <a:pt x="867" y="4137"/>
                  </a:lnTo>
                  <a:lnTo>
                    <a:pt x="1201" y="4137"/>
                  </a:lnTo>
                  <a:lnTo>
                    <a:pt x="2469" y="34"/>
                  </a:lnTo>
                  <a:close/>
                  <a:moveTo>
                    <a:pt x="2754" y="2061"/>
                  </a:moveTo>
                  <a:cubicBezTo>
                    <a:pt x="2725" y="2061"/>
                    <a:pt x="2697" y="2063"/>
                    <a:pt x="2669" y="2069"/>
                  </a:cubicBezTo>
                  <a:cubicBezTo>
                    <a:pt x="2647" y="2064"/>
                    <a:pt x="2624" y="2062"/>
                    <a:pt x="2602" y="2062"/>
                  </a:cubicBezTo>
                  <a:cubicBezTo>
                    <a:pt x="2451" y="2062"/>
                    <a:pt x="2289" y="2153"/>
                    <a:pt x="2202" y="2269"/>
                  </a:cubicBezTo>
                  <a:cubicBezTo>
                    <a:pt x="2102" y="2436"/>
                    <a:pt x="2035" y="2636"/>
                    <a:pt x="2068" y="2836"/>
                  </a:cubicBezTo>
                  <a:lnTo>
                    <a:pt x="2068" y="3370"/>
                  </a:lnTo>
                  <a:cubicBezTo>
                    <a:pt x="2035" y="3570"/>
                    <a:pt x="2102" y="3770"/>
                    <a:pt x="2202" y="3937"/>
                  </a:cubicBezTo>
                  <a:cubicBezTo>
                    <a:pt x="2302" y="4104"/>
                    <a:pt x="2469" y="4170"/>
                    <a:pt x="2669" y="4170"/>
                  </a:cubicBezTo>
                  <a:lnTo>
                    <a:pt x="2702" y="4170"/>
                  </a:lnTo>
                  <a:cubicBezTo>
                    <a:pt x="2869" y="4170"/>
                    <a:pt x="3036" y="4104"/>
                    <a:pt x="3136" y="3970"/>
                  </a:cubicBezTo>
                  <a:cubicBezTo>
                    <a:pt x="3236" y="3803"/>
                    <a:pt x="3303" y="3603"/>
                    <a:pt x="3303" y="3403"/>
                  </a:cubicBezTo>
                  <a:lnTo>
                    <a:pt x="3303" y="2803"/>
                  </a:lnTo>
                  <a:cubicBezTo>
                    <a:pt x="3303" y="2636"/>
                    <a:pt x="3236" y="2436"/>
                    <a:pt x="3136" y="2269"/>
                  </a:cubicBezTo>
                  <a:cubicBezTo>
                    <a:pt x="3052" y="2130"/>
                    <a:pt x="2899" y="2061"/>
                    <a:pt x="2754" y="206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2740;p53">
              <a:extLst>
                <a:ext uri="{FF2B5EF4-FFF2-40B4-BE49-F238E27FC236}">
                  <a16:creationId xmlns:a16="http://schemas.microsoft.com/office/drawing/2014/main" id="{CF3CD843-6AD6-5998-8DDF-05F9C1764A85}"/>
                </a:ext>
              </a:extLst>
            </p:cNvPr>
            <p:cNvSpPr/>
            <p:nvPr/>
          </p:nvSpPr>
          <p:spPr>
            <a:xfrm>
              <a:off x="4858600" y="2088750"/>
              <a:ext cx="488725" cy="349450"/>
            </a:xfrm>
            <a:custGeom>
              <a:avLst/>
              <a:gdLst/>
              <a:ahLst/>
              <a:cxnLst/>
              <a:rect l="l" t="t" r="r" b="b"/>
              <a:pathLst>
                <a:path w="19549" h="13978" fill="none" extrusionOk="0">
                  <a:moveTo>
                    <a:pt x="1" y="1"/>
                  </a:moveTo>
                  <a:lnTo>
                    <a:pt x="19548" y="1"/>
                  </a:lnTo>
                  <a:lnTo>
                    <a:pt x="19548" y="13977"/>
                  </a:lnTo>
                  <a:lnTo>
                    <a:pt x="1" y="13977"/>
                  </a:lnTo>
                  <a:close/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2741;p53">
              <a:extLst>
                <a:ext uri="{FF2B5EF4-FFF2-40B4-BE49-F238E27FC236}">
                  <a16:creationId xmlns:a16="http://schemas.microsoft.com/office/drawing/2014/main" id="{78E865EB-BD27-CE35-B666-B4AAEBCC619D}"/>
                </a:ext>
              </a:extLst>
            </p:cNvPr>
            <p:cNvSpPr/>
            <p:nvPr/>
          </p:nvSpPr>
          <p:spPr>
            <a:xfrm>
              <a:off x="4984525" y="1754350"/>
              <a:ext cx="236025" cy="168475"/>
            </a:xfrm>
            <a:custGeom>
              <a:avLst/>
              <a:gdLst/>
              <a:ahLst/>
              <a:cxnLst/>
              <a:rect l="l" t="t" r="r" b="b"/>
              <a:pathLst>
                <a:path w="9441" h="6739" fill="none" extrusionOk="0">
                  <a:moveTo>
                    <a:pt x="1" y="0"/>
                  </a:moveTo>
                  <a:lnTo>
                    <a:pt x="9441" y="0"/>
                  </a:lnTo>
                  <a:lnTo>
                    <a:pt x="9441" y="6738"/>
                  </a:lnTo>
                  <a:lnTo>
                    <a:pt x="1" y="6738"/>
                  </a:lnTo>
                  <a:close/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2742;p53">
              <a:extLst>
                <a:ext uri="{FF2B5EF4-FFF2-40B4-BE49-F238E27FC236}">
                  <a16:creationId xmlns:a16="http://schemas.microsoft.com/office/drawing/2014/main" id="{BD8CB261-64BC-5683-E559-AC5DFF2BB2E0}"/>
                </a:ext>
              </a:extLst>
            </p:cNvPr>
            <p:cNvSpPr/>
            <p:nvPr/>
          </p:nvSpPr>
          <p:spPr>
            <a:xfrm>
              <a:off x="5094600" y="1916950"/>
              <a:ext cx="25" cy="166825"/>
            </a:xfrm>
            <a:custGeom>
              <a:avLst/>
              <a:gdLst/>
              <a:ahLst/>
              <a:cxnLst/>
              <a:rect l="l" t="t" r="r" b="b"/>
              <a:pathLst>
                <a:path w="1" h="6673" fill="none" extrusionOk="0">
                  <a:moveTo>
                    <a:pt x="1" y="6672"/>
                  </a:moveTo>
                  <a:lnTo>
                    <a:pt x="1" y="1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2743;p53">
              <a:extLst>
                <a:ext uri="{FF2B5EF4-FFF2-40B4-BE49-F238E27FC236}">
                  <a16:creationId xmlns:a16="http://schemas.microsoft.com/office/drawing/2014/main" id="{813F1F38-8C1A-8DE6-C0FE-BCF0680BC99E}"/>
                </a:ext>
              </a:extLst>
            </p:cNvPr>
            <p:cNvSpPr/>
            <p:nvPr/>
          </p:nvSpPr>
          <p:spPr>
            <a:xfrm>
              <a:off x="5094600" y="2443175"/>
              <a:ext cx="25" cy="166800"/>
            </a:xfrm>
            <a:custGeom>
              <a:avLst/>
              <a:gdLst/>
              <a:ahLst/>
              <a:cxnLst/>
              <a:rect l="l" t="t" r="r" b="b"/>
              <a:pathLst>
                <a:path w="1" h="6672" fill="none" extrusionOk="0">
                  <a:moveTo>
                    <a:pt x="1" y="6672"/>
                  </a:moveTo>
                  <a:lnTo>
                    <a:pt x="1" y="0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2744;p53">
              <a:extLst>
                <a:ext uri="{FF2B5EF4-FFF2-40B4-BE49-F238E27FC236}">
                  <a16:creationId xmlns:a16="http://schemas.microsoft.com/office/drawing/2014/main" id="{65FDA4FC-165E-E154-9056-56D49261B551}"/>
                </a:ext>
              </a:extLst>
            </p:cNvPr>
            <p:cNvSpPr/>
            <p:nvPr/>
          </p:nvSpPr>
          <p:spPr>
            <a:xfrm>
              <a:off x="5000375" y="2596625"/>
              <a:ext cx="188500" cy="188475"/>
            </a:xfrm>
            <a:custGeom>
              <a:avLst/>
              <a:gdLst/>
              <a:ahLst/>
              <a:cxnLst/>
              <a:rect l="l" t="t" r="r" b="b"/>
              <a:pathLst>
                <a:path w="7540" h="7539" fill="none" extrusionOk="0">
                  <a:moveTo>
                    <a:pt x="6205" y="1334"/>
                  </a:moveTo>
                  <a:cubicBezTo>
                    <a:pt x="7539" y="2669"/>
                    <a:pt x="7539" y="4837"/>
                    <a:pt x="6205" y="6205"/>
                  </a:cubicBezTo>
                  <a:cubicBezTo>
                    <a:pt x="4871" y="7539"/>
                    <a:pt x="2702" y="7539"/>
                    <a:pt x="1335" y="6205"/>
                  </a:cubicBezTo>
                  <a:cubicBezTo>
                    <a:pt x="0" y="4837"/>
                    <a:pt x="0" y="2669"/>
                    <a:pt x="1335" y="1334"/>
                  </a:cubicBezTo>
                  <a:cubicBezTo>
                    <a:pt x="2702" y="0"/>
                    <a:pt x="4871" y="0"/>
                    <a:pt x="6205" y="1334"/>
                  </a:cubicBezTo>
                  <a:close/>
                </a:path>
              </a:pathLst>
            </a:custGeom>
            <a:noFill/>
            <a:ln w="1000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2745;p53">
              <a:extLst>
                <a:ext uri="{FF2B5EF4-FFF2-40B4-BE49-F238E27FC236}">
                  <a16:creationId xmlns:a16="http://schemas.microsoft.com/office/drawing/2014/main" id="{61DDBC95-37C1-7637-8845-26C5FA493F8C}"/>
                </a:ext>
              </a:extLst>
            </p:cNvPr>
            <p:cNvSpPr/>
            <p:nvPr/>
          </p:nvSpPr>
          <p:spPr>
            <a:xfrm>
              <a:off x="5256400" y="1992025"/>
              <a:ext cx="175975" cy="91750"/>
            </a:xfrm>
            <a:custGeom>
              <a:avLst/>
              <a:gdLst/>
              <a:ahLst/>
              <a:cxnLst/>
              <a:rect l="l" t="t" r="r" b="b"/>
              <a:pathLst>
                <a:path w="7039" h="3670" fill="none" extrusionOk="0">
                  <a:moveTo>
                    <a:pt x="7038" y="0"/>
                  </a:moveTo>
                  <a:lnTo>
                    <a:pt x="0" y="0"/>
                  </a:lnTo>
                  <a:lnTo>
                    <a:pt x="0" y="3669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2746;p53">
              <a:extLst>
                <a:ext uri="{FF2B5EF4-FFF2-40B4-BE49-F238E27FC236}">
                  <a16:creationId xmlns:a16="http://schemas.microsoft.com/office/drawing/2014/main" id="{B6F80170-B6D1-6757-EB8D-3DEEA7D9FFE6}"/>
                </a:ext>
              </a:extLst>
            </p:cNvPr>
            <p:cNvSpPr/>
            <p:nvPr/>
          </p:nvSpPr>
          <p:spPr>
            <a:xfrm>
              <a:off x="5637500" y="1992025"/>
              <a:ext cx="139275" cy="540400"/>
            </a:xfrm>
            <a:custGeom>
              <a:avLst/>
              <a:gdLst/>
              <a:ahLst/>
              <a:cxnLst/>
              <a:rect l="l" t="t" r="r" b="b"/>
              <a:pathLst>
                <a:path w="5571" h="21616" fill="none" extrusionOk="0">
                  <a:moveTo>
                    <a:pt x="0" y="21616"/>
                  </a:moveTo>
                  <a:lnTo>
                    <a:pt x="5571" y="21616"/>
                  </a:lnTo>
                  <a:lnTo>
                    <a:pt x="5571" y="0"/>
                  </a:lnTo>
                  <a:lnTo>
                    <a:pt x="0" y="0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2747;p53">
              <a:extLst>
                <a:ext uri="{FF2B5EF4-FFF2-40B4-BE49-F238E27FC236}">
                  <a16:creationId xmlns:a16="http://schemas.microsoft.com/office/drawing/2014/main" id="{3800EA09-FD54-1C32-2F87-68D05C75AF6D}"/>
                </a:ext>
              </a:extLst>
            </p:cNvPr>
            <p:cNvSpPr/>
            <p:nvPr/>
          </p:nvSpPr>
          <p:spPr>
            <a:xfrm>
              <a:off x="5256400" y="2438175"/>
              <a:ext cx="175975" cy="94250"/>
            </a:xfrm>
            <a:custGeom>
              <a:avLst/>
              <a:gdLst/>
              <a:ahLst/>
              <a:cxnLst/>
              <a:rect l="l" t="t" r="r" b="b"/>
              <a:pathLst>
                <a:path w="7039" h="3770" fill="none" extrusionOk="0">
                  <a:moveTo>
                    <a:pt x="0" y="0"/>
                  </a:moveTo>
                  <a:lnTo>
                    <a:pt x="0" y="3770"/>
                  </a:lnTo>
                  <a:lnTo>
                    <a:pt x="7038" y="3770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2748;p53">
              <a:extLst>
                <a:ext uri="{FF2B5EF4-FFF2-40B4-BE49-F238E27FC236}">
                  <a16:creationId xmlns:a16="http://schemas.microsoft.com/office/drawing/2014/main" id="{195FA717-435C-0627-42A3-A0FB8D43AC02}"/>
                </a:ext>
              </a:extLst>
            </p:cNvPr>
            <p:cNvSpPr/>
            <p:nvPr/>
          </p:nvSpPr>
          <p:spPr>
            <a:xfrm>
              <a:off x="5430675" y="1928625"/>
              <a:ext cx="209350" cy="129300"/>
            </a:xfrm>
            <a:custGeom>
              <a:avLst/>
              <a:gdLst/>
              <a:ahLst/>
              <a:cxnLst/>
              <a:rect l="l" t="t" r="r" b="b"/>
              <a:pathLst>
                <a:path w="8374" h="5172" fill="none" extrusionOk="0">
                  <a:moveTo>
                    <a:pt x="1" y="1"/>
                  </a:moveTo>
                  <a:lnTo>
                    <a:pt x="8373" y="1"/>
                  </a:lnTo>
                  <a:lnTo>
                    <a:pt x="8373" y="5171"/>
                  </a:lnTo>
                  <a:lnTo>
                    <a:pt x="1" y="5171"/>
                  </a:lnTo>
                  <a:close/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2749;p53">
              <a:extLst>
                <a:ext uri="{FF2B5EF4-FFF2-40B4-BE49-F238E27FC236}">
                  <a16:creationId xmlns:a16="http://schemas.microsoft.com/office/drawing/2014/main" id="{FEADBB23-3D3E-4D8A-DF81-05F9B41320D4}"/>
                </a:ext>
              </a:extLst>
            </p:cNvPr>
            <p:cNvSpPr/>
            <p:nvPr/>
          </p:nvSpPr>
          <p:spPr>
            <a:xfrm>
              <a:off x="5430675" y="2191325"/>
              <a:ext cx="209350" cy="129275"/>
            </a:xfrm>
            <a:custGeom>
              <a:avLst/>
              <a:gdLst/>
              <a:ahLst/>
              <a:cxnLst/>
              <a:rect l="l" t="t" r="r" b="b"/>
              <a:pathLst>
                <a:path w="8374" h="5171" fill="none" extrusionOk="0">
                  <a:moveTo>
                    <a:pt x="1" y="0"/>
                  </a:moveTo>
                  <a:lnTo>
                    <a:pt x="8373" y="0"/>
                  </a:lnTo>
                  <a:lnTo>
                    <a:pt x="8373" y="5171"/>
                  </a:lnTo>
                  <a:lnTo>
                    <a:pt x="1" y="5171"/>
                  </a:lnTo>
                  <a:close/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2750;p53">
              <a:extLst>
                <a:ext uri="{FF2B5EF4-FFF2-40B4-BE49-F238E27FC236}">
                  <a16:creationId xmlns:a16="http://schemas.microsoft.com/office/drawing/2014/main" id="{326AB3FF-1C0C-E5A8-CFA7-1425EC3F2C9A}"/>
                </a:ext>
              </a:extLst>
            </p:cNvPr>
            <p:cNvSpPr/>
            <p:nvPr/>
          </p:nvSpPr>
          <p:spPr>
            <a:xfrm>
              <a:off x="5430675" y="2454000"/>
              <a:ext cx="209350" cy="129300"/>
            </a:xfrm>
            <a:custGeom>
              <a:avLst/>
              <a:gdLst/>
              <a:ahLst/>
              <a:cxnLst/>
              <a:rect l="l" t="t" r="r" b="b"/>
              <a:pathLst>
                <a:path w="8374" h="5172" fill="none" extrusionOk="0">
                  <a:moveTo>
                    <a:pt x="1" y="1"/>
                  </a:moveTo>
                  <a:lnTo>
                    <a:pt x="8373" y="1"/>
                  </a:lnTo>
                  <a:lnTo>
                    <a:pt x="8373" y="5171"/>
                  </a:lnTo>
                  <a:lnTo>
                    <a:pt x="1" y="5171"/>
                  </a:lnTo>
                  <a:close/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2751;p53">
              <a:extLst>
                <a:ext uri="{FF2B5EF4-FFF2-40B4-BE49-F238E27FC236}">
                  <a16:creationId xmlns:a16="http://schemas.microsoft.com/office/drawing/2014/main" id="{E2A65A1F-847C-BD60-1449-E90AFE1F6BFC}"/>
                </a:ext>
              </a:extLst>
            </p:cNvPr>
            <p:cNvSpPr/>
            <p:nvPr/>
          </p:nvSpPr>
          <p:spPr>
            <a:xfrm>
              <a:off x="5539925" y="2062900"/>
              <a:ext cx="25" cy="128450"/>
            </a:xfrm>
            <a:custGeom>
              <a:avLst/>
              <a:gdLst/>
              <a:ahLst/>
              <a:cxnLst/>
              <a:rect l="l" t="t" r="r" b="b"/>
              <a:pathLst>
                <a:path w="1" h="5138" fill="none" extrusionOk="0">
                  <a:moveTo>
                    <a:pt x="1" y="0"/>
                  </a:moveTo>
                  <a:lnTo>
                    <a:pt x="1" y="5137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2752;p53">
              <a:extLst>
                <a:ext uri="{FF2B5EF4-FFF2-40B4-BE49-F238E27FC236}">
                  <a16:creationId xmlns:a16="http://schemas.microsoft.com/office/drawing/2014/main" id="{67BA1EA5-4266-1C61-8992-07AC8EC0F209}"/>
                </a:ext>
              </a:extLst>
            </p:cNvPr>
            <p:cNvSpPr/>
            <p:nvPr/>
          </p:nvSpPr>
          <p:spPr>
            <a:xfrm>
              <a:off x="5539925" y="2323075"/>
              <a:ext cx="25" cy="127625"/>
            </a:xfrm>
            <a:custGeom>
              <a:avLst/>
              <a:gdLst/>
              <a:ahLst/>
              <a:cxnLst/>
              <a:rect l="l" t="t" r="r" b="b"/>
              <a:pathLst>
                <a:path w="1" h="5105" fill="none" extrusionOk="0">
                  <a:moveTo>
                    <a:pt x="1" y="1"/>
                  </a:moveTo>
                  <a:lnTo>
                    <a:pt x="1" y="5105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2753;p53">
              <a:extLst>
                <a:ext uri="{FF2B5EF4-FFF2-40B4-BE49-F238E27FC236}">
                  <a16:creationId xmlns:a16="http://schemas.microsoft.com/office/drawing/2014/main" id="{2C26CB78-33C7-075E-2DC2-612CC278978E}"/>
                </a:ext>
              </a:extLst>
            </p:cNvPr>
            <p:cNvSpPr/>
            <p:nvPr/>
          </p:nvSpPr>
          <p:spPr>
            <a:xfrm>
              <a:off x="4016350" y="2007850"/>
              <a:ext cx="691350" cy="517075"/>
            </a:xfrm>
            <a:custGeom>
              <a:avLst/>
              <a:gdLst/>
              <a:ahLst/>
              <a:cxnLst/>
              <a:rect l="l" t="t" r="r" b="b"/>
              <a:pathLst>
                <a:path w="27654" h="20683" fill="none" extrusionOk="0">
                  <a:moveTo>
                    <a:pt x="0" y="5505"/>
                  </a:moveTo>
                  <a:lnTo>
                    <a:pt x="0" y="1"/>
                  </a:lnTo>
                  <a:lnTo>
                    <a:pt x="27653" y="1"/>
                  </a:lnTo>
                  <a:lnTo>
                    <a:pt x="27653" y="20682"/>
                  </a:lnTo>
                  <a:lnTo>
                    <a:pt x="0" y="20682"/>
                  </a:lnTo>
                  <a:lnTo>
                    <a:pt x="0" y="11676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2754;p53">
              <a:extLst>
                <a:ext uri="{FF2B5EF4-FFF2-40B4-BE49-F238E27FC236}">
                  <a16:creationId xmlns:a16="http://schemas.microsoft.com/office/drawing/2014/main" id="{F37A12E0-9CB3-D78F-E635-F51113D40D48}"/>
                </a:ext>
              </a:extLst>
            </p:cNvPr>
            <p:cNvSpPr/>
            <p:nvPr/>
          </p:nvSpPr>
          <p:spPr>
            <a:xfrm>
              <a:off x="4603425" y="1625075"/>
              <a:ext cx="291900" cy="291075"/>
            </a:xfrm>
            <a:custGeom>
              <a:avLst/>
              <a:gdLst/>
              <a:ahLst/>
              <a:cxnLst/>
              <a:rect l="l" t="t" r="r" b="b"/>
              <a:pathLst>
                <a:path w="11676" h="11643" fill="none" extrusionOk="0">
                  <a:moveTo>
                    <a:pt x="11675" y="5838"/>
                  </a:moveTo>
                  <a:cubicBezTo>
                    <a:pt x="11675" y="9041"/>
                    <a:pt x="9074" y="11643"/>
                    <a:pt x="5838" y="11643"/>
                  </a:cubicBezTo>
                  <a:cubicBezTo>
                    <a:pt x="2602" y="11643"/>
                    <a:pt x="0" y="9041"/>
                    <a:pt x="0" y="5838"/>
                  </a:cubicBezTo>
                  <a:cubicBezTo>
                    <a:pt x="0" y="2603"/>
                    <a:pt x="2602" y="1"/>
                    <a:pt x="5838" y="1"/>
                  </a:cubicBezTo>
                  <a:cubicBezTo>
                    <a:pt x="9074" y="1"/>
                    <a:pt x="11675" y="2603"/>
                    <a:pt x="11675" y="5838"/>
                  </a:cubicBezTo>
                  <a:close/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2755;p53">
              <a:extLst>
                <a:ext uri="{FF2B5EF4-FFF2-40B4-BE49-F238E27FC236}">
                  <a16:creationId xmlns:a16="http://schemas.microsoft.com/office/drawing/2014/main" id="{E22AC8DC-251A-27A7-0268-3D7F25114DF1}"/>
                </a:ext>
              </a:extLst>
            </p:cNvPr>
            <p:cNvSpPr/>
            <p:nvPr/>
          </p:nvSpPr>
          <p:spPr>
            <a:xfrm>
              <a:off x="3900425" y="2132950"/>
              <a:ext cx="183475" cy="183500"/>
            </a:xfrm>
            <a:custGeom>
              <a:avLst/>
              <a:gdLst/>
              <a:ahLst/>
              <a:cxnLst/>
              <a:rect l="l" t="t" r="r" b="b"/>
              <a:pathLst>
                <a:path w="7339" h="7340" fill="none" extrusionOk="0">
                  <a:moveTo>
                    <a:pt x="5938" y="1268"/>
                  </a:moveTo>
                  <a:cubicBezTo>
                    <a:pt x="7272" y="2536"/>
                    <a:pt x="7339" y="4604"/>
                    <a:pt x="6071" y="5938"/>
                  </a:cubicBezTo>
                  <a:cubicBezTo>
                    <a:pt x="4804" y="7272"/>
                    <a:pt x="2702" y="7339"/>
                    <a:pt x="1368" y="6071"/>
                  </a:cubicBezTo>
                  <a:cubicBezTo>
                    <a:pt x="67" y="4804"/>
                    <a:pt x="0" y="2736"/>
                    <a:pt x="1268" y="1401"/>
                  </a:cubicBezTo>
                  <a:cubicBezTo>
                    <a:pt x="2502" y="67"/>
                    <a:pt x="4604" y="0"/>
                    <a:pt x="5938" y="1268"/>
                  </a:cubicBezTo>
                  <a:close/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2756;p53">
              <a:extLst>
                <a:ext uri="{FF2B5EF4-FFF2-40B4-BE49-F238E27FC236}">
                  <a16:creationId xmlns:a16="http://schemas.microsoft.com/office/drawing/2014/main" id="{BF6015A5-CD79-DAA0-E006-AC91FF68CBB0}"/>
                </a:ext>
              </a:extLst>
            </p:cNvPr>
            <p:cNvSpPr/>
            <p:nvPr/>
          </p:nvSpPr>
          <p:spPr>
            <a:xfrm>
              <a:off x="4582575" y="1895275"/>
              <a:ext cx="79250" cy="120950"/>
            </a:xfrm>
            <a:custGeom>
              <a:avLst/>
              <a:gdLst/>
              <a:ahLst/>
              <a:cxnLst/>
              <a:rect l="l" t="t" r="r" b="b"/>
              <a:pathLst>
                <a:path w="3170" h="4838" fill="none" extrusionOk="0">
                  <a:moveTo>
                    <a:pt x="3169" y="1"/>
                  </a:moveTo>
                  <a:lnTo>
                    <a:pt x="1" y="4837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2757;p53">
              <a:extLst>
                <a:ext uri="{FF2B5EF4-FFF2-40B4-BE49-F238E27FC236}">
                  <a16:creationId xmlns:a16="http://schemas.microsoft.com/office/drawing/2014/main" id="{9ED9E7AE-4836-5BFD-B8D9-EF8277D8E863}"/>
                </a:ext>
              </a:extLst>
            </p:cNvPr>
            <p:cNvSpPr/>
            <p:nvPr/>
          </p:nvSpPr>
          <p:spPr>
            <a:xfrm>
              <a:off x="4545050" y="2636650"/>
              <a:ext cx="212675" cy="25"/>
            </a:xfrm>
            <a:custGeom>
              <a:avLst/>
              <a:gdLst/>
              <a:ahLst/>
              <a:cxnLst/>
              <a:rect l="l" t="t" r="r" b="b"/>
              <a:pathLst>
                <a:path w="8507" h="1" fill="none" extrusionOk="0">
                  <a:moveTo>
                    <a:pt x="0" y="0"/>
                  </a:moveTo>
                  <a:lnTo>
                    <a:pt x="8507" y="0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2758;p53">
              <a:extLst>
                <a:ext uri="{FF2B5EF4-FFF2-40B4-BE49-F238E27FC236}">
                  <a16:creationId xmlns:a16="http://schemas.microsoft.com/office/drawing/2014/main" id="{4E09B90A-8A23-5622-787C-6A34596FA748}"/>
                </a:ext>
              </a:extLst>
            </p:cNvPr>
            <p:cNvSpPr/>
            <p:nvPr/>
          </p:nvSpPr>
          <p:spPr>
            <a:xfrm>
              <a:off x="4545050" y="2685000"/>
              <a:ext cx="212675" cy="25"/>
            </a:xfrm>
            <a:custGeom>
              <a:avLst/>
              <a:gdLst/>
              <a:ahLst/>
              <a:cxnLst/>
              <a:rect l="l" t="t" r="r" b="b"/>
              <a:pathLst>
                <a:path w="8507" h="1" fill="none" extrusionOk="0">
                  <a:moveTo>
                    <a:pt x="0" y="1"/>
                  </a:moveTo>
                  <a:lnTo>
                    <a:pt x="8507" y="1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2759;p53">
              <a:extLst>
                <a:ext uri="{FF2B5EF4-FFF2-40B4-BE49-F238E27FC236}">
                  <a16:creationId xmlns:a16="http://schemas.microsoft.com/office/drawing/2014/main" id="{BB880DC3-96C7-4448-1150-C0CC98ECD149}"/>
                </a:ext>
              </a:extLst>
            </p:cNvPr>
            <p:cNvSpPr/>
            <p:nvPr/>
          </p:nvSpPr>
          <p:spPr>
            <a:xfrm>
              <a:off x="4545050" y="2732550"/>
              <a:ext cx="212675" cy="25"/>
            </a:xfrm>
            <a:custGeom>
              <a:avLst/>
              <a:gdLst/>
              <a:ahLst/>
              <a:cxnLst/>
              <a:rect l="l" t="t" r="r" b="b"/>
              <a:pathLst>
                <a:path w="8507" h="1" fill="none" extrusionOk="0">
                  <a:moveTo>
                    <a:pt x="0" y="0"/>
                  </a:moveTo>
                  <a:lnTo>
                    <a:pt x="8507" y="0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2760;p53">
              <a:extLst>
                <a:ext uri="{FF2B5EF4-FFF2-40B4-BE49-F238E27FC236}">
                  <a16:creationId xmlns:a16="http://schemas.microsoft.com/office/drawing/2014/main" id="{626669D5-9BC4-DAEA-640D-648B20B0ACEF}"/>
                </a:ext>
              </a:extLst>
            </p:cNvPr>
            <p:cNvSpPr/>
            <p:nvPr/>
          </p:nvSpPr>
          <p:spPr>
            <a:xfrm>
              <a:off x="4545050" y="2780925"/>
              <a:ext cx="212675" cy="0"/>
            </a:xfrm>
            <a:custGeom>
              <a:avLst/>
              <a:gdLst/>
              <a:ahLst/>
              <a:cxnLst/>
              <a:rect l="l" t="t" r="r" b="b"/>
              <a:pathLst>
                <a:path w="8507" fill="none" extrusionOk="0">
                  <a:moveTo>
                    <a:pt x="0" y="0"/>
                  </a:moveTo>
                  <a:lnTo>
                    <a:pt x="8507" y="0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2761;p53">
              <a:extLst>
                <a:ext uri="{FF2B5EF4-FFF2-40B4-BE49-F238E27FC236}">
                  <a16:creationId xmlns:a16="http://schemas.microsoft.com/office/drawing/2014/main" id="{909FA19B-7DF7-98EC-EC69-7D0698CC0644}"/>
                </a:ext>
              </a:extLst>
            </p:cNvPr>
            <p:cNvSpPr/>
            <p:nvPr/>
          </p:nvSpPr>
          <p:spPr>
            <a:xfrm>
              <a:off x="4545050" y="2828450"/>
              <a:ext cx="212675" cy="25"/>
            </a:xfrm>
            <a:custGeom>
              <a:avLst/>
              <a:gdLst/>
              <a:ahLst/>
              <a:cxnLst/>
              <a:rect l="l" t="t" r="r" b="b"/>
              <a:pathLst>
                <a:path w="8507" h="1" fill="none" extrusionOk="0">
                  <a:moveTo>
                    <a:pt x="0" y="0"/>
                  </a:moveTo>
                  <a:lnTo>
                    <a:pt x="8507" y="0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2762;p53">
              <a:extLst>
                <a:ext uri="{FF2B5EF4-FFF2-40B4-BE49-F238E27FC236}">
                  <a16:creationId xmlns:a16="http://schemas.microsoft.com/office/drawing/2014/main" id="{7AF47F7C-DB00-811F-45B7-69ECB3015A0A}"/>
                </a:ext>
              </a:extLst>
            </p:cNvPr>
            <p:cNvSpPr/>
            <p:nvPr/>
          </p:nvSpPr>
          <p:spPr>
            <a:xfrm>
              <a:off x="4991200" y="2162125"/>
              <a:ext cx="211850" cy="25"/>
            </a:xfrm>
            <a:custGeom>
              <a:avLst/>
              <a:gdLst/>
              <a:ahLst/>
              <a:cxnLst/>
              <a:rect l="l" t="t" r="r" b="b"/>
              <a:pathLst>
                <a:path w="8474" h="1" fill="none" extrusionOk="0">
                  <a:moveTo>
                    <a:pt x="1" y="1"/>
                  </a:moveTo>
                  <a:lnTo>
                    <a:pt x="8473" y="1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2763;p53">
              <a:extLst>
                <a:ext uri="{FF2B5EF4-FFF2-40B4-BE49-F238E27FC236}">
                  <a16:creationId xmlns:a16="http://schemas.microsoft.com/office/drawing/2014/main" id="{AD949137-870A-76C7-9C42-20178454AD35}"/>
                </a:ext>
              </a:extLst>
            </p:cNvPr>
            <p:cNvSpPr/>
            <p:nvPr/>
          </p:nvSpPr>
          <p:spPr>
            <a:xfrm>
              <a:off x="4991200" y="2210500"/>
              <a:ext cx="211850" cy="25"/>
            </a:xfrm>
            <a:custGeom>
              <a:avLst/>
              <a:gdLst/>
              <a:ahLst/>
              <a:cxnLst/>
              <a:rect l="l" t="t" r="r" b="b"/>
              <a:pathLst>
                <a:path w="8474" h="1" fill="none" extrusionOk="0">
                  <a:moveTo>
                    <a:pt x="1" y="1"/>
                  </a:moveTo>
                  <a:lnTo>
                    <a:pt x="8473" y="1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2764;p53">
              <a:extLst>
                <a:ext uri="{FF2B5EF4-FFF2-40B4-BE49-F238E27FC236}">
                  <a16:creationId xmlns:a16="http://schemas.microsoft.com/office/drawing/2014/main" id="{D90099BA-80F0-01D7-DC23-913E6E579CF6}"/>
                </a:ext>
              </a:extLst>
            </p:cNvPr>
            <p:cNvSpPr/>
            <p:nvPr/>
          </p:nvSpPr>
          <p:spPr>
            <a:xfrm>
              <a:off x="4991200" y="2258050"/>
              <a:ext cx="211850" cy="25"/>
            </a:xfrm>
            <a:custGeom>
              <a:avLst/>
              <a:gdLst/>
              <a:ahLst/>
              <a:cxnLst/>
              <a:rect l="l" t="t" r="r" b="b"/>
              <a:pathLst>
                <a:path w="8474" h="1" fill="none" extrusionOk="0">
                  <a:moveTo>
                    <a:pt x="1" y="0"/>
                  </a:moveTo>
                  <a:lnTo>
                    <a:pt x="8473" y="0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2765;p53">
              <a:extLst>
                <a:ext uri="{FF2B5EF4-FFF2-40B4-BE49-F238E27FC236}">
                  <a16:creationId xmlns:a16="http://schemas.microsoft.com/office/drawing/2014/main" id="{13F806D3-FACE-FE45-DFAE-8A2D0A340CFE}"/>
                </a:ext>
              </a:extLst>
            </p:cNvPr>
            <p:cNvSpPr/>
            <p:nvPr/>
          </p:nvSpPr>
          <p:spPr>
            <a:xfrm>
              <a:off x="4991200" y="2305575"/>
              <a:ext cx="211850" cy="25"/>
            </a:xfrm>
            <a:custGeom>
              <a:avLst/>
              <a:gdLst/>
              <a:ahLst/>
              <a:cxnLst/>
              <a:rect l="l" t="t" r="r" b="b"/>
              <a:pathLst>
                <a:path w="8474" h="1" fill="none" extrusionOk="0">
                  <a:moveTo>
                    <a:pt x="1" y="0"/>
                  </a:moveTo>
                  <a:lnTo>
                    <a:pt x="8473" y="0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2766;p53">
              <a:extLst>
                <a:ext uri="{FF2B5EF4-FFF2-40B4-BE49-F238E27FC236}">
                  <a16:creationId xmlns:a16="http://schemas.microsoft.com/office/drawing/2014/main" id="{0C321035-6C59-2B72-D996-9701D9C55472}"/>
                </a:ext>
              </a:extLst>
            </p:cNvPr>
            <p:cNvSpPr/>
            <p:nvPr/>
          </p:nvSpPr>
          <p:spPr>
            <a:xfrm>
              <a:off x="4991200" y="2353950"/>
              <a:ext cx="211850" cy="25"/>
            </a:xfrm>
            <a:custGeom>
              <a:avLst/>
              <a:gdLst/>
              <a:ahLst/>
              <a:cxnLst/>
              <a:rect l="l" t="t" r="r" b="b"/>
              <a:pathLst>
                <a:path w="8474" h="1" fill="none" extrusionOk="0">
                  <a:moveTo>
                    <a:pt x="1" y="0"/>
                  </a:moveTo>
                  <a:lnTo>
                    <a:pt x="8473" y="0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2767;p53">
              <a:extLst>
                <a:ext uri="{FF2B5EF4-FFF2-40B4-BE49-F238E27FC236}">
                  <a16:creationId xmlns:a16="http://schemas.microsoft.com/office/drawing/2014/main" id="{C8CC6810-0FC9-361B-5FA7-0584B76D60C1}"/>
                </a:ext>
              </a:extLst>
            </p:cNvPr>
            <p:cNvSpPr/>
            <p:nvPr/>
          </p:nvSpPr>
          <p:spPr>
            <a:xfrm>
              <a:off x="2904700" y="888725"/>
              <a:ext cx="422850" cy="1099150"/>
            </a:xfrm>
            <a:custGeom>
              <a:avLst/>
              <a:gdLst/>
              <a:ahLst/>
              <a:cxnLst/>
              <a:rect l="l" t="t" r="r" b="b"/>
              <a:pathLst>
                <a:path w="16914" h="43966" fill="none" extrusionOk="0">
                  <a:moveTo>
                    <a:pt x="16913" y="21983"/>
                  </a:moveTo>
                  <a:cubicBezTo>
                    <a:pt x="16913" y="34125"/>
                    <a:pt x="13144" y="43965"/>
                    <a:pt x="8440" y="43965"/>
                  </a:cubicBezTo>
                  <a:cubicBezTo>
                    <a:pt x="3770" y="43965"/>
                    <a:pt x="1" y="34125"/>
                    <a:pt x="1" y="21983"/>
                  </a:cubicBezTo>
                  <a:cubicBezTo>
                    <a:pt x="1" y="9841"/>
                    <a:pt x="3770" y="0"/>
                    <a:pt x="8440" y="0"/>
                  </a:cubicBezTo>
                  <a:cubicBezTo>
                    <a:pt x="13144" y="0"/>
                    <a:pt x="16913" y="9841"/>
                    <a:pt x="16913" y="21983"/>
                  </a:cubicBezTo>
                  <a:close/>
                </a:path>
              </a:pathLst>
            </a:custGeom>
            <a:solidFill>
              <a:schemeClr val="dk1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2768;p53">
              <a:extLst>
                <a:ext uri="{FF2B5EF4-FFF2-40B4-BE49-F238E27FC236}">
                  <a16:creationId xmlns:a16="http://schemas.microsoft.com/office/drawing/2014/main" id="{400BAC25-84F2-0BEB-9AA6-48484194EC98}"/>
                </a:ext>
              </a:extLst>
            </p:cNvPr>
            <p:cNvSpPr/>
            <p:nvPr/>
          </p:nvSpPr>
          <p:spPr>
            <a:xfrm>
              <a:off x="2968100" y="1053000"/>
              <a:ext cx="296050" cy="771425"/>
            </a:xfrm>
            <a:custGeom>
              <a:avLst/>
              <a:gdLst/>
              <a:ahLst/>
              <a:cxnLst/>
              <a:rect l="l" t="t" r="r" b="b"/>
              <a:pathLst>
                <a:path w="11842" h="30857" fill="none" extrusionOk="0">
                  <a:moveTo>
                    <a:pt x="11842" y="15412"/>
                  </a:moveTo>
                  <a:cubicBezTo>
                    <a:pt x="11842" y="23951"/>
                    <a:pt x="9207" y="30856"/>
                    <a:pt x="5904" y="30856"/>
                  </a:cubicBezTo>
                  <a:cubicBezTo>
                    <a:pt x="2635" y="30856"/>
                    <a:pt x="0" y="23951"/>
                    <a:pt x="0" y="15412"/>
                  </a:cubicBezTo>
                  <a:cubicBezTo>
                    <a:pt x="0" y="6906"/>
                    <a:pt x="2635" y="1"/>
                    <a:pt x="5904" y="1"/>
                  </a:cubicBezTo>
                  <a:cubicBezTo>
                    <a:pt x="9207" y="1"/>
                    <a:pt x="11842" y="6906"/>
                    <a:pt x="11842" y="15412"/>
                  </a:cubicBezTo>
                  <a:close/>
                </a:path>
              </a:pathLst>
            </a:custGeom>
            <a:solidFill>
              <a:schemeClr val="dk1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2769;p53">
              <a:extLst>
                <a:ext uri="{FF2B5EF4-FFF2-40B4-BE49-F238E27FC236}">
                  <a16:creationId xmlns:a16="http://schemas.microsoft.com/office/drawing/2014/main" id="{E7BB824F-3AFD-7AB9-8AE7-3C5610A90149}"/>
                </a:ext>
              </a:extLst>
            </p:cNvPr>
            <p:cNvSpPr/>
            <p:nvPr/>
          </p:nvSpPr>
          <p:spPr>
            <a:xfrm>
              <a:off x="2499425" y="1259000"/>
              <a:ext cx="138450" cy="358600"/>
            </a:xfrm>
            <a:custGeom>
              <a:avLst/>
              <a:gdLst/>
              <a:ahLst/>
              <a:cxnLst/>
              <a:rect l="l" t="t" r="r" b="b"/>
              <a:pathLst>
                <a:path w="5538" h="14344" fill="none" extrusionOk="0">
                  <a:moveTo>
                    <a:pt x="5538" y="7172"/>
                  </a:moveTo>
                  <a:cubicBezTo>
                    <a:pt x="5538" y="11141"/>
                    <a:pt x="4270" y="14344"/>
                    <a:pt x="2769" y="14344"/>
                  </a:cubicBezTo>
                  <a:cubicBezTo>
                    <a:pt x="1268" y="14344"/>
                    <a:pt x="0" y="11141"/>
                    <a:pt x="0" y="7172"/>
                  </a:cubicBezTo>
                  <a:cubicBezTo>
                    <a:pt x="0" y="3202"/>
                    <a:pt x="1268" y="0"/>
                    <a:pt x="2769" y="0"/>
                  </a:cubicBezTo>
                  <a:cubicBezTo>
                    <a:pt x="4270" y="0"/>
                    <a:pt x="5538" y="3202"/>
                    <a:pt x="5538" y="7172"/>
                  </a:cubicBezTo>
                  <a:close/>
                </a:path>
              </a:pathLst>
            </a:custGeom>
            <a:solidFill>
              <a:schemeClr val="dk1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2770;p53">
              <a:extLst>
                <a:ext uri="{FF2B5EF4-FFF2-40B4-BE49-F238E27FC236}">
                  <a16:creationId xmlns:a16="http://schemas.microsoft.com/office/drawing/2014/main" id="{5E47EE24-42CC-D3C7-E30E-869757A98716}"/>
                </a:ext>
              </a:extLst>
            </p:cNvPr>
            <p:cNvSpPr/>
            <p:nvPr/>
          </p:nvSpPr>
          <p:spPr>
            <a:xfrm>
              <a:off x="2656200" y="1589225"/>
              <a:ext cx="212675" cy="25"/>
            </a:xfrm>
            <a:custGeom>
              <a:avLst/>
              <a:gdLst/>
              <a:ahLst/>
              <a:cxnLst/>
              <a:rect l="l" t="t" r="r" b="b"/>
              <a:pathLst>
                <a:path w="8507" h="1" fill="none" extrusionOk="0">
                  <a:moveTo>
                    <a:pt x="1" y="1"/>
                  </a:moveTo>
                  <a:lnTo>
                    <a:pt x="8507" y="1"/>
                  </a:lnTo>
                </a:path>
              </a:pathLst>
            </a:custGeom>
            <a:solidFill>
              <a:schemeClr val="dk1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2771;p53">
              <a:extLst>
                <a:ext uri="{FF2B5EF4-FFF2-40B4-BE49-F238E27FC236}">
                  <a16:creationId xmlns:a16="http://schemas.microsoft.com/office/drawing/2014/main" id="{E505FD44-9DFE-2617-C891-6DBBB8F4B131}"/>
                </a:ext>
              </a:extLst>
            </p:cNvPr>
            <p:cNvSpPr/>
            <p:nvPr/>
          </p:nvSpPr>
          <p:spPr>
            <a:xfrm>
              <a:off x="2656200" y="1636750"/>
              <a:ext cx="212675" cy="25"/>
            </a:xfrm>
            <a:custGeom>
              <a:avLst/>
              <a:gdLst/>
              <a:ahLst/>
              <a:cxnLst/>
              <a:rect l="l" t="t" r="r" b="b"/>
              <a:pathLst>
                <a:path w="8507" h="1" fill="none" extrusionOk="0">
                  <a:moveTo>
                    <a:pt x="1" y="1"/>
                  </a:moveTo>
                  <a:lnTo>
                    <a:pt x="8507" y="1"/>
                  </a:lnTo>
                </a:path>
              </a:pathLst>
            </a:custGeom>
            <a:solidFill>
              <a:schemeClr val="dk1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2772;p53">
              <a:extLst>
                <a:ext uri="{FF2B5EF4-FFF2-40B4-BE49-F238E27FC236}">
                  <a16:creationId xmlns:a16="http://schemas.microsoft.com/office/drawing/2014/main" id="{7D82A46E-8754-B7D2-C8FD-5D8D23BE2490}"/>
                </a:ext>
              </a:extLst>
            </p:cNvPr>
            <p:cNvSpPr/>
            <p:nvPr/>
          </p:nvSpPr>
          <p:spPr>
            <a:xfrm>
              <a:off x="2656200" y="1685125"/>
              <a:ext cx="212675" cy="25"/>
            </a:xfrm>
            <a:custGeom>
              <a:avLst/>
              <a:gdLst/>
              <a:ahLst/>
              <a:cxnLst/>
              <a:rect l="l" t="t" r="r" b="b"/>
              <a:pathLst>
                <a:path w="8507" h="1" fill="none" extrusionOk="0">
                  <a:moveTo>
                    <a:pt x="1" y="1"/>
                  </a:moveTo>
                  <a:lnTo>
                    <a:pt x="8507" y="1"/>
                  </a:lnTo>
                </a:path>
              </a:pathLst>
            </a:custGeom>
            <a:solidFill>
              <a:schemeClr val="dk1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2773;p53">
              <a:extLst>
                <a:ext uri="{FF2B5EF4-FFF2-40B4-BE49-F238E27FC236}">
                  <a16:creationId xmlns:a16="http://schemas.microsoft.com/office/drawing/2014/main" id="{657E7D71-3BA9-A816-BED8-BF1CA55D8267}"/>
                </a:ext>
              </a:extLst>
            </p:cNvPr>
            <p:cNvSpPr/>
            <p:nvPr/>
          </p:nvSpPr>
          <p:spPr>
            <a:xfrm>
              <a:off x="2656200" y="1732650"/>
              <a:ext cx="212675" cy="25"/>
            </a:xfrm>
            <a:custGeom>
              <a:avLst/>
              <a:gdLst/>
              <a:ahLst/>
              <a:cxnLst/>
              <a:rect l="l" t="t" r="r" b="b"/>
              <a:pathLst>
                <a:path w="8507" h="1" fill="none" extrusionOk="0">
                  <a:moveTo>
                    <a:pt x="1" y="1"/>
                  </a:moveTo>
                  <a:lnTo>
                    <a:pt x="8507" y="1"/>
                  </a:lnTo>
                </a:path>
              </a:pathLst>
            </a:custGeom>
            <a:solidFill>
              <a:schemeClr val="dk1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2774;p53">
              <a:extLst>
                <a:ext uri="{FF2B5EF4-FFF2-40B4-BE49-F238E27FC236}">
                  <a16:creationId xmlns:a16="http://schemas.microsoft.com/office/drawing/2014/main" id="{64786C65-99F6-2C38-5EE2-3110E845304F}"/>
                </a:ext>
              </a:extLst>
            </p:cNvPr>
            <p:cNvSpPr/>
            <p:nvPr/>
          </p:nvSpPr>
          <p:spPr>
            <a:xfrm>
              <a:off x="2656200" y="1781025"/>
              <a:ext cx="212675" cy="25"/>
            </a:xfrm>
            <a:custGeom>
              <a:avLst/>
              <a:gdLst/>
              <a:ahLst/>
              <a:cxnLst/>
              <a:rect l="l" t="t" r="r" b="b"/>
              <a:pathLst>
                <a:path w="8507" h="1" fill="none" extrusionOk="0">
                  <a:moveTo>
                    <a:pt x="1" y="1"/>
                  </a:moveTo>
                  <a:lnTo>
                    <a:pt x="8507" y="1"/>
                  </a:lnTo>
                </a:path>
              </a:pathLst>
            </a:custGeom>
            <a:solidFill>
              <a:schemeClr val="dk1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2775;p53">
              <a:extLst>
                <a:ext uri="{FF2B5EF4-FFF2-40B4-BE49-F238E27FC236}">
                  <a16:creationId xmlns:a16="http://schemas.microsoft.com/office/drawing/2014/main" id="{C7A6751E-4981-670D-AFFF-86E140879268}"/>
                </a:ext>
              </a:extLst>
            </p:cNvPr>
            <p:cNvSpPr/>
            <p:nvPr/>
          </p:nvSpPr>
          <p:spPr>
            <a:xfrm>
              <a:off x="2640350" y="1464975"/>
              <a:ext cx="484550" cy="25"/>
            </a:xfrm>
            <a:custGeom>
              <a:avLst/>
              <a:gdLst/>
              <a:ahLst/>
              <a:cxnLst/>
              <a:rect l="l" t="t" r="r" b="b"/>
              <a:pathLst>
                <a:path w="19382" h="1" fill="none" extrusionOk="0">
                  <a:moveTo>
                    <a:pt x="19381" y="0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2776;p53">
              <a:extLst>
                <a:ext uri="{FF2B5EF4-FFF2-40B4-BE49-F238E27FC236}">
                  <a16:creationId xmlns:a16="http://schemas.microsoft.com/office/drawing/2014/main" id="{58C6817F-7C96-30E8-A82A-617915676E1B}"/>
                </a:ext>
              </a:extLst>
            </p:cNvPr>
            <p:cNvSpPr/>
            <p:nvPr/>
          </p:nvSpPr>
          <p:spPr>
            <a:xfrm>
              <a:off x="2815475" y="1824400"/>
              <a:ext cx="301075" cy="622975"/>
            </a:xfrm>
            <a:custGeom>
              <a:avLst/>
              <a:gdLst/>
              <a:ahLst/>
              <a:cxnLst/>
              <a:rect l="l" t="t" r="r" b="b"/>
              <a:pathLst>
                <a:path w="12043" h="24919" fill="none" extrusionOk="0">
                  <a:moveTo>
                    <a:pt x="12043" y="0"/>
                  </a:moveTo>
                  <a:lnTo>
                    <a:pt x="12043" y="24918"/>
                  </a:lnTo>
                  <a:lnTo>
                    <a:pt x="1" y="24918"/>
                  </a:lnTo>
                </a:path>
              </a:pathLst>
            </a:custGeom>
            <a:solidFill>
              <a:schemeClr val="dk1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2777;p53">
              <a:extLst>
                <a:ext uri="{FF2B5EF4-FFF2-40B4-BE49-F238E27FC236}">
                  <a16:creationId xmlns:a16="http://schemas.microsoft.com/office/drawing/2014/main" id="{3A2C6EB8-22BD-B469-AE73-EE9187065C8D}"/>
                </a:ext>
              </a:extLst>
            </p:cNvPr>
            <p:cNvSpPr/>
            <p:nvPr/>
          </p:nvSpPr>
          <p:spPr>
            <a:xfrm>
              <a:off x="2563625" y="2343925"/>
              <a:ext cx="251875" cy="172650"/>
            </a:xfrm>
            <a:custGeom>
              <a:avLst/>
              <a:gdLst/>
              <a:ahLst/>
              <a:cxnLst/>
              <a:rect l="l" t="t" r="r" b="b"/>
              <a:pathLst>
                <a:path w="10075" h="6906" fill="none" extrusionOk="0">
                  <a:moveTo>
                    <a:pt x="1" y="1"/>
                  </a:moveTo>
                  <a:lnTo>
                    <a:pt x="10075" y="1"/>
                  </a:lnTo>
                  <a:lnTo>
                    <a:pt x="10075" y="6906"/>
                  </a:lnTo>
                  <a:lnTo>
                    <a:pt x="1" y="6906"/>
                  </a:lnTo>
                  <a:close/>
                </a:path>
              </a:pathLst>
            </a:custGeom>
            <a:solidFill>
              <a:schemeClr val="dk1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2778;p53">
              <a:extLst>
                <a:ext uri="{FF2B5EF4-FFF2-40B4-BE49-F238E27FC236}">
                  <a16:creationId xmlns:a16="http://schemas.microsoft.com/office/drawing/2014/main" id="{AE150509-A8AB-AFA6-5152-C9EAD4CC512C}"/>
                </a:ext>
              </a:extLst>
            </p:cNvPr>
            <p:cNvSpPr/>
            <p:nvPr/>
          </p:nvSpPr>
          <p:spPr>
            <a:xfrm>
              <a:off x="2563625" y="2087925"/>
              <a:ext cx="251875" cy="172650"/>
            </a:xfrm>
            <a:custGeom>
              <a:avLst/>
              <a:gdLst/>
              <a:ahLst/>
              <a:cxnLst/>
              <a:rect l="l" t="t" r="r" b="b"/>
              <a:pathLst>
                <a:path w="10075" h="6906" fill="none" extrusionOk="0">
                  <a:moveTo>
                    <a:pt x="1" y="0"/>
                  </a:moveTo>
                  <a:lnTo>
                    <a:pt x="10075" y="0"/>
                  </a:lnTo>
                  <a:lnTo>
                    <a:pt x="10075" y="6905"/>
                  </a:lnTo>
                  <a:lnTo>
                    <a:pt x="1" y="6905"/>
                  </a:lnTo>
                  <a:close/>
                </a:path>
              </a:pathLst>
            </a:custGeom>
            <a:solidFill>
              <a:schemeClr val="dk1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2779;p53">
              <a:extLst>
                <a:ext uri="{FF2B5EF4-FFF2-40B4-BE49-F238E27FC236}">
                  <a16:creationId xmlns:a16="http://schemas.microsoft.com/office/drawing/2014/main" id="{C26BEB9F-D726-6125-3603-2D6B0E58F133}"/>
                </a:ext>
              </a:extLst>
            </p:cNvPr>
            <p:cNvSpPr/>
            <p:nvPr/>
          </p:nvSpPr>
          <p:spPr>
            <a:xfrm>
              <a:off x="2815475" y="2171300"/>
              <a:ext cx="297750" cy="25"/>
            </a:xfrm>
            <a:custGeom>
              <a:avLst/>
              <a:gdLst/>
              <a:ahLst/>
              <a:cxnLst/>
              <a:rect l="l" t="t" r="r" b="b"/>
              <a:pathLst>
                <a:path w="11910" h="1" fill="none" extrusionOk="0">
                  <a:moveTo>
                    <a:pt x="1" y="1"/>
                  </a:moveTo>
                  <a:lnTo>
                    <a:pt x="11909" y="1"/>
                  </a:lnTo>
                </a:path>
              </a:pathLst>
            </a:custGeom>
            <a:solidFill>
              <a:schemeClr val="dk1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Picture 1" descr="LJMU - Login">
            <a:extLst>
              <a:ext uri="{FF2B5EF4-FFF2-40B4-BE49-F238E27FC236}">
                <a16:creationId xmlns:a16="http://schemas.microsoft.com/office/drawing/2014/main" id="{CDF5BA21-99C8-62F8-9A62-2DB60663E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4686" y="23089"/>
            <a:ext cx="1746736" cy="52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4976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71">
          <a:extLst>
            <a:ext uri="{FF2B5EF4-FFF2-40B4-BE49-F238E27FC236}">
              <a16:creationId xmlns:a16="http://schemas.microsoft.com/office/drawing/2014/main" id="{44A0A6AC-0A27-A035-861B-B22714234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42">
            <a:extLst>
              <a:ext uri="{FF2B5EF4-FFF2-40B4-BE49-F238E27FC236}">
                <a16:creationId xmlns:a16="http://schemas.microsoft.com/office/drawing/2014/main" id="{35EF9C71-F293-EE9B-FBD6-47D24F5E849A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412271" y="539500"/>
            <a:ext cx="8210437" cy="37911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n-GB" b="1" dirty="0">
                <a:cs typeface="Arial"/>
                <a:sym typeface="Arial"/>
              </a:rPr>
              <a:t>Possibilities (Researcher Point of View)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>
              <a:cs typeface="Arial"/>
              <a:sym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err="1">
                <a:highlight>
                  <a:srgbClr val="FFFF00"/>
                </a:highlight>
              </a:rPr>
              <a:t>BritCard</a:t>
            </a:r>
            <a:r>
              <a:rPr lang="en-GB" dirty="0"/>
              <a:t> </a:t>
            </a:r>
            <a:r>
              <a:rPr lang="en-GB" dirty="0">
                <a:sym typeface="Wingdings" panose="05000000000000000000" pitchFamily="2" charset="2"/>
              </a:rPr>
              <a:t> </a:t>
            </a:r>
            <a:r>
              <a:rPr lang="en-GB" dirty="0"/>
              <a:t>national digital ID system for the UK to verify legal residency and citizenship more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Can be used to </a:t>
            </a:r>
            <a:r>
              <a:rPr lang="en-GB" b="1" dirty="0"/>
              <a:t>prove right to work, rent, or access services</a:t>
            </a:r>
            <a:r>
              <a:rPr lang="en-GB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ym typeface="Arial"/>
              </a:rPr>
              <a:t>Unified portal </a:t>
            </a:r>
            <a:r>
              <a:rPr lang="en-GB" dirty="0">
                <a:sym typeface="Arial"/>
              </a:rPr>
              <a:t>for work, renting, banking, voting, health records, GPS locations, Social media interaction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ym typeface="Arial"/>
            </a:endParaRPr>
          </a:p>
          <a:p>
            <a:pPr marL="0" lvl="0" indent="0"/>
            <a:r>
              <a:rPr lang="en-GB" b="1" dirty="0">
                <a:cs typeface="Arial"/>
                <a:sym typeface="Arial"/>
              </a:rPr>
              <a:t>Concerns</a:t>
            </a:r>
          </a:p>
          <a:p>
            <a:pPr marL="0" lvl="0" indent="0"/>
            <a:endParaRPr lang="en-GB" b="1" dirty="0">
              <a:cs typeface="Arial"/>
              <a:sym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>
                <a:cs typeface="Arial"/>
                <a:sym typeface="Arial"/>
              </a:rPr>
              <a:t>Majority Support </a:t>
            </a:r>
            <a:r>
              <a:rPr lang="en-GB" b="1" dirty="0">
                <a:cs typeface="Arial"/>
                <a:sym typeface="Wingdings" panose="05000000000000000000" pitchFamily="2" charset="2"/>
              </a:rPr>
              <a:t> </a:t>
            </a:r>
            <a:r>
              <a:rPr lang="en-GB" dirty="0">
                <a:sym typeface="Arial"/>
              </a:rPr>
              <a:t>Over half support digital IDs, across political affiliations.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>
                <a:cs typeface="Arial"/>
                <a:sym typeface="Arial"/>
              </a:rPr>
              <a:t>Apprehension Persists </a:t>
            </a:r>
            <a:r>
              <a:rPr lang="en-GB" b="1" dirty="0">
                <a:cs typeface="Arial"/>
                <a:sym typeface="Wingdings" panose="05000000000000000000" pitchFamily="2" charset="2"/>
              </a:rPr>
              <a:t></a:t>
            </a:r>
            <a:r>
              <a:rPr lang="en-GB" b="1" dirty="0">
                <a:cs typeface="Arial"/>
                <a:sym typeface="Arial"/>
              </a:rPr>
              <a:t> </a:t>
            </a:r>
            <a:r>
              <a:rPr lang="en-GB" dirty="0">
                <a:sym typeface="Arial"/>
              </a:rPr>
              <a:t>A sizable minority distrust digital ID systems, especially regarding privacy and government competence.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>
                <a:sym typeface="Arial"/>
              </a:rPr>
              <a:t>Conditional Acceptance </a:t>
            </a:r>
            <a:r>
              <a:rPr lang="en-GB" dirty="0">
                <a:sym typeface="Wingdings" panose="05000000000000000000" pitchFamily="2" charset="2"/>
              </a:rPr>
              <a:t> </a:t>
            </a:r>
            <a:r>
              <a:rPr lang="en-GB" dirty="0">
                <a:sym typeface="Arial"/>
              </a:rPr>
              <a:t>Support hinges on strong safeguards—fairness, transparency, usability, and trust in implementation.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dirty="0">
              <a:sym typeface="Arial"/>
            </a:endParaRPr>
          </a:p>
          <a:p>
            <a:pPr marL="0" lvl="0" indent="0"/>
            <a:r>
              <a:rPr lang="en-GB" b="1" dirty="0">
                <a:sym typeface="Arial"/>
              </a:rPr>
              <a:t>Solution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B050"/>
                </a:solidFill>
                <a:sym typeface="Arial"/>
              </a:rPr>
              <a:t>Secure &amp; Private Design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B050"/>
                </a:solidFill>
                <a:sym typeface="Arial"/>
              </a:rPr>
              <a:t>User Control</a:t>
            </a:r>
          </a:p>
        </p:txBody>
      </p:sp>
      <p:grpSp>
        <p:nvGrpSpPr>
          <p:cNvPr id="1275" name="Google Shape;1275;p42">
            <a:extLst>
              <a:ext uri="{FF2B5EF4-FFF2-40B4-BE49-F238E27FC236}">
                <a16:creationId xmlns:a16="http://schemas.microsoft.com/office/drawing/2014/main" id="{5AB193F1-E73C-FC24-B1E9-383028A06082}"/>
              </a:ext>
            </a:extLst>
          </p:cNvPr>
          <p:cNvGrpSpPr/>
          <p:nvPr/>
        </p:nvGrpSpPr>
        <p:grpSpPr>
          <a:xfrm>
            <a:off x="7421075" y="539500"/>
            <a:ext cx="1009703" cy="130500"/>
            <a:chOff x="5461400" y="616025"/>
            <a:chExt cx="1009703" cy="130500"/>
          </a:xfrm>
        </p:grpSpPr>
        <p:sp>
          <p:nvSpPr>
            <p:cNvPr id="1276" name="Google Shape;1276;p42">
              <a:extLst>
                <a:ext uri="{FF2B5EF4-FFF2-40B4-BE49-F238E27FC236}">
                  <a16:creationId xmlns:a16="http://schemas.microsoft.com/office/drawing/2014/main" id="{6E69E0E7-9536-57BE-C814-88BFF8663E6B}"/>
                </a:ext>
              </a:extLst>
            </p:cNvPr>
            <p:cNvSpPr/>
            <p:nvPr/>
          </p:nvSpPr>
          <p:spPr>
            <a:xfrm>
              <a:off x="5461400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42">
              <a:extLst>
                <a:ext uri="{FF2B5EF4-FFF2-40B4-BE49-F238E27FC236}">
                  <a16:creationId xmlns:a16="http://schemas.microsoft.com/office/drawing/2014/main" id="{CB9A824E-685C-E39B-06CA-ED9AC6311C18}"/>
                </a:ext>
              </a:extLst>
            </p:cNvPr>
            <p:cNvSpPr/>
            <p:nvPr/>
          </p:nvSpPr>
          <p:spPr>
            <a:xfrm>
              <a:off x="5681201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42">
              <a:extLst>
                <a:ext uri="{FF2B5EF4-FFF2-40B4-BE49-F238E27FC236}">
                  <a16:creationId xmlns:a16="http://schemas.microsoft.com/office/drawing/2014/main" id="{5E73C16B-20F5-EB4E-60A9-23D7486B7438}"/>
                </a:ext>
              </a:extLst>
            </p:cNvPr>
            <p:cNvSpPr/>
            <p:nvPr/>
          </p:nvSpPr>
          <p:spPr>
            <a:xfrm>
              <a:off x="5901002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42">
              <a:extLst>
                <a:ext uri="{FF2B5EF4-FFF2-40B4-BE49-F238E27FC236}">
                  <a16:creationId xmlns:a16="http://schemas.microsoft.com/office/drawing/2014/main" id="{8253D97E-B310-961A-E34D-E7019C6D0F2F}"/>
                </a:ext>
              </a:extLst>
            </p:cNvPr>
            <p:cNvSpPr/>
            <p:nvPr/>
          </p:nvSpPr>
          <p:spPr>
            <a:xfrm>
              <a:off x="61208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42">
              <a:extLst>
                <a:ext uri="{FF2B5EF4-FFF2-40B4-BE49-F238E27FC236}">
                  <a16:creationId xmlns:a16="http://schemas.microsoft.com/office/drawing/2014/main" id="{E0AF1EB1-BC86-40D7-6438-CEE265EAAC5C}"/>
                </a:ext>
              </a:extLst>
            </p:cNvPr>
            <p:cNvSpPr/>
            <p:nvPr/>
          </p:nvSpPr>
          <p:spPr>
            <a:xfrm>
              <a:off x="6340603" y="616025"/>
              <a:ext cx="130500" cy="1305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Google Shape;1272;p42">
            <a:extLst>
              <a:ext uri="{FF2B5EF4-FFF2-40B4-BE49-F238E27FC236}">
                <a16:creationId xmlns:a16="http://schemas.microsoft.com/office/drawing/2014/main" id="{1081B29A-7152-9680-E2BF-80A8D291A5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6778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GB" dirty="0"/>
              <a:t>Way Forward - Discussion</a:t>
            </a:r>
          </a:p>
        </p:txBody>
      </p:sp>
      <p:sp>
        <p:nvSpPr>
          <p:cNvPr id="4" name="Google Shape;666;p39">
            <a:extLst>
              <a:ext uri="{FF2B5EF4-FFF2-40B4-BE49-F238E27FC236}">
                <a16:creationId xmlns:a16="http://schemas.microsoft.com/office/drawing/2014/main" id="{6200DB8D-D56E-1126-D08D-3491F7B16511}"/>
              </a:ext>
            </a:extLst>
          </p:cNvPr>
          <p:cNvSpPr txBox="1">
            <a:spLocks/>
          </p:cNvSpPr>
          <p:nvPr/>
        </p:nvSpPr>
        <p:spPr>
          <a:xfrm>
            <a:off x="0" y="37900"/>
            <a:ext cx="734700" cy="63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ts val="3000"/>
            </a:pPr>
            <a:r>
              <a:rPr lang="en" sz="3000" dirty="0">
                <a:solidFill>
                  <a:schemeClr val="accent1"/>
                </a:solidFill>
                <a:latin typeface="MuseoModerno Medium"/>
                <a:sym typeface="MuseoModerno Medium"/>
              </a:rPr>
              <a:t>06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A570A4-9D85-84B2-433A-88747E3C288C}"/>
              </a:ext>
            </a:extLst>
          </p:cNvPr>
          <p:cNvSpPr txBox="1"/>
          <p:nvPr/>
        </p:nvSpPr>
        <p:spPr>
          <a:xfrm>
            <a:off x="3190986" y="4524487"/>
            <a:ext cx="46252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B050"/>
                </a:solidFill>
                <a:latin typeface="Maven Pro"/>
              </a:rPr>
              <a:t>Transparency &amp; Communication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B050"/>
                </a:solidFill>
                <a:latin typeface="Maven Pro"/>
              </a:rPr>
              <a:t>Civic Engagement &amp; Co-design</a:t>
            </a:r>
          </a:p>
        </p:txBody>
      </p:sp>
      <p:pic>
        <p:nvPicPr>
          <p:cNvPr id="2" name="Picture 1" descr="LJMU - Login">
            <a:extLst>
              <a:ext uri="{FF2B5EF4-FFF2-40B4-BE49-F238E27FC236}">
                <a16:creationId xmlns:a16="http://schemas.microsoft.com/office/drawing/2014/main" id="{639AA37B-3E1C-FA2D-C2A3-83DFD52B71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4686" y="23089"/>
            <a:ext cx="1746736" cy="52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2074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" name="Google Shape;3225;p7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4151700" cy="111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Thanks!</a:t>
            </a:r>
            <a:endParaRPr/>
          </a:p>
        </p:txBody>
      </p:sp>
      <p:sp>
        <p:nvSpPr>
          <p:cNvPr id="3226" name="Google Shape;3226;p71"/>
          <p:cNvSpPr txBox="1">
            <a:spLocks noGrp="1"/>
          </p:cNvSpPr>
          <p:nvPr>
            <p:ph type="subTitle" idx="1"/>
          </p:nvPr>
        </p:nvSpPr>
        <p:spPr>
          <a:xfrm>
            <a:off x="713225" y="1653700"/>
            <a:ext cx="4151700" cy="12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latin typeface="MuseoModerno Medium"/>
                <a:ea typeface="MuseoModerno Medium"/>
                <a:cs typeface="MuseoModerno Medium"/>
                <a:sym typeface="MuseoModerno Medium"/>
              </a:rPr>
              <a:t>Do you have any questions?</a:t>
            </a:r>
            <a:endParaRPr sz="2200" dirty="0">
              <a:latin typeface="MuseoModerno Medium"/>
              <a:ea typeface="MuseoModerno Medium"/>
              <a:cs typeface="MuseoModerno Medium"/>
              <a:sym typeface="MuseoModerno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m.m.memon@ljmu.ac.uk</a:t>
            </a:r>
            <a:endParaRPr dirty="0"/>
          </a:p>
        </p:txBody>
      </p:sp>
      <p:grpSp>
        <p:nvGrpSpPr>
          <p:cNvPr id="3228" name="Google Shape;3228;p71"/>
          <p:cNvGrpSpPr/>
          <p:nvPr/>
        </p:nvGrpSpPr>
        <p:grpSpPr>
          <a:xfrm>
            <a:off x="7421075" y="539500"/>
            <a:ext cx="1009703" cy="130500"/>
            <a:chOff x="5461400" y="616025"/>
            <a:chExt cx="1009703" cy="130500"/>
          </a:xfrm>
        </p:grpSpPr>
        <p:sp>
          <p:nvSpPr>
            <p:cNvPr id="3229" name="Google Shape;3229;p71"/>
            <p:cNvSpPr/>
            <p:nvPr/>
          </p:nvSpPr>
          <p:spPr>
            <a:xfrm>
              <a:off x="5461400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0" name="Google Shape;3230;p71"/>
            <p:cNvSpPr/>
            <p:nvPr/>
          </p:nvSpPr>
          <p:spPr>
            <a:xfrm>
              <a:off x="5681201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1" name="Google Shape;3231;p71"/>
            <p:cNvSpPr/>
            <p:nvPr/>
          </p:nvSpPr>
          <p:spPr>
            <a:xfrm>
              <a:off x="5901002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2" name="Google Shape;3232;p71"/>
            <p:cNvSpPr/>
            <p:nvPr/>
          </p:nvSpPr>
          <p:spPr>
            <a:xfrm>
              <a:off x="6120803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3" name="Google Shape;3233;p71"/>
            <p:cNvSpPr/>
            <p:nvPr/>
          </p:nvSpPr>
          <p:spPr>
            <a:xfrm>
              <a:off x="6340603" y="616025"/>
              <a:ext cx="130500" cy="13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45" name="Google Shape;3245;p71"/>
          <p:cNvGrpSpPr/>
          <p:nvPr/>
        </p:nvGrpSpPr>
        <p:grpSpPr>
          <a:xfrm>
            <a:off x="4814165" y="1099516"/>
            <a:ext cx="3758906" cy="3504492"/>
            <a:chOff x="1561000" y="353675"/>
            <a:chExt cx="5025275" cy="4685150"/>
          </a:xfrm>
        </p:grpSpPr>
        <p:sp>
          <p:nvSpPr>
            <p:cNvPr id="3246" name="Google Shape;3246;p71"/>
            <p:cNvSpPr/>
            <p:nvPr/>
          </p:nvSpPr>
          <p:spPr>
            <a:xfrm>
              <a:off x="1561000" y="353675"/>
              <a:ext cx="5025275" cy="3994500"/>
            </a:xfrm>
            <a:custGeom>
              <a:avLst/>
              <a:gdLst/>
              <a:ahLst/>
              <a:cxnLst/>
              <a:rect l="l" t="t" r="r" b="b"/>
              <a:pathLst>
                <a:path w="201011" h="159780" extrusionOk="0">
                  <a:moveTo>
                    <a:pt x="114060" y="0"/>
                  </a:moveTo>
                  <a:cubicBezTo>
                    <a:pt x="102605" y="0"/>
                    <a:pt x="87315" y="2281"/>
                    <a:pt x="72118" y="11446"/>
                  </a:cubicBezTo>
                  <a:cubicBezTo>
                    <a:pt x="41863" y="29692"/>
                    <a:pt x="26452" y="63717"/>
                    <a:pt x="13243" y="91003"/>
                  </a:cubicBezTo>
                  <a:cubicBezTo>
                    <a:pt x="0" y="118289"/>
                    <a:pt x="7339" y="145042"/>
                    <a:pt x="30255" y="156250"/>
                  </a:cubicBezTo>
                  <a:cubicBezTo>
                    <a:pt x="35415" y="158781"/>
                    <a:pt x="40212" y="159780"/>
                    <a:pt x="44918" y="159780"/>
                  </a:cubicBezTo>
                  <a:cubicBezTo>
                    <a:pt x="61112" y="159780"/>
                    <a:pt x="76212" y="147947"/>
                    <a:pt x="101206" y="146009"/>
                  </a:cubicBezTo>
                  <a:cubicBezTo>
                    <a:pt x="133496" y="143541"/>
                    <a:pt x="142135" y="147577"/>
                    <a:pt x="169021" y="128663"/>
                  </a:cubicBezTo>
                  <a:cubicBezTo>
                    <a:pt x="195907" y="109783"/>
                    <a:pt x="201010" y="68020"/>
                    <a:pt x="180095" y="38332"/>
                  </a:cubicBezTo>
                  <a:cubicBezTo>
                    <a:pt x="159181" y="8644"/>
                    <a:pt x="132995" y="2239"/>
                    <a:pt x="132995" y="2239"/>
                  </a:cubicBezTo>
                  <a:cubicBezTo>
                    <a:pt x="132995" y="2239"/>
                    <a:pt x="125410" y="0"/>
                    <a:pt x="11406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7" name="Google Shape;3247;p71"/>
            <p:cNvSpPr/>
            <p:nvPr/>
          </p:nvSpPr>
          <p:spPr>
            <a:xfrm>
              <a:off x="2278175" y="504725"/>
              <a:ext cx="2585200" cy="1552800"/>
            </a:xfrm>
            <a:custGeom>
              <a:avLst/>
              <a:gdLst/>
              <a:ahLst/>
              <a:cxnLst/>
              <a:rect l="l" t="t" r="r" b="b"/>
              <a:pathLst>
                <a:path w="103408" h="62112" fill="none" extrusionOk="0">
                  <a:moveTo>
                    <a:pt x="4537" y="0"/>
                  </a:moveTo>
                  <a:lnTo>
                    <a:pt x="98838" y="0"/>
                  </a:lnTo>
                  <a:cubicBezTo>
                    <a:pt x="101373" y="0"/>
                    <a:pt x="103408" y="2002"/>
                    <a:pt x="103408" y="4537"/>
                  </a:cubicBezTo>
                  <a:lnTo>
                    <a:pt x="103408" y="57541"/>
                  </a:lnTo>
                  <a:cubicBezTo>
                    <a:pt x="103408" y="60076"/>
                    <a:pt x="101373" y="62111"/>
                    <a:pt x="98838" y="62111"/>
                  </a:cubicBezTo>
                  <a:lnTo>
                    <a:pt x="4537" y="62111"/>
                  </a:lnTo>
                  <a:cubicBezTo>
                    <a:pt x="2035" y="62111"/>
                    <a:pt x="0" y="60076"/>
                    <a:pt x="0" y="57541"/>
                  </a:cubicBezTo>
                  <a:lnTo>
                    <a:pt x="0" y="4537"/>
                  </a:lnTo>
                  <a:cubicBezTo>
                    <a:pt x="0" y="2002"/>
                    <a:pt x="2035" y="0"/>
                    <a:pt x="4537" y="0"/>
                  </a:cubicBezTo>
                  <a:close/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8" name="Google Shape;3248;p71"/>
            <p:cNvSpPr/>
            <p:nvPr/>
          </p:nvSpPr>
          <p:spPr>
            <a:xfrm>
              <a:off x="2375750" y="1362825"/>
              <a:ext cx="542900" cy="542925"/>
            </a:xfrm>
            <a:custGeom>
              <a:avLst/>
              <a:gdLst/>
              <a:ahLst/>
              <a:cxnLst/>
              <a:rect l="l" t="t" r="r" b="b"/>
              <a:pathLst>
                <a:path w="21716" h="21717" fill="none" extrusionOk="0">
                  <a:moveTo>
                    <a:pt x="14377" y="1969"/>
                  </a:moveTo>
                  <a:cubicBezTo>
                    <a:pt x="19314" y="3903"/>
                    <a:pt x="21716" y="9474"/>
                    <a:pt x="19748" y="14411"/>
                  </a:cubicBezTo>
                  <a:cubicBezTo>
                    <a:pt x="17813" y="19315"/>
                    <a:pt x="12242" y="21716"/>
                    <a:pt x="7305" y="19748"/>
                  </a:cubicBezTo>
                  <a:cubicBezTo>
                    <a:pt x="2402" y="17813"/>
                    <a:pt x="0" y="12243"/>
                    <a:pt x="1968" y="7339"/>
                  </a:cubicBezTo>
                  <a:cubicBezTo>
                    <a:pt x="3903" y="2402"/>
                    <a:pt x="9474" y="1"/>
                    <a:pt x="14377" y="1969"/>
                  </a:cubicBezTo>
                  <a:close/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9" name="Google Shape;3249;p71"/>
            <p:cNvSpPr/>
            <p:nvPr/>
          </p:nvSpPr>
          <p:spPr>
            <a:xfrm>
              <a:off x="2547525" y="1534625"/>
              <a:ext cx="199350" cy="199325"/>
            </a:xfrm>
            <a:custGeom>
              <a:avLst/>
              <a:gdLst/>
              <a:ahLst/>
              <a:cxnLst/>
              <a:rect l="l" t="t" r="r" b="b"/>
              <a:pathLst>
                <a:path w="7974" h="7973" fill="none" extrusionOk="0">
                  <a:moveTo>
                    <a:pt x="7640" y="3403"/>
                  </a:moveTo>
                  <a:cubicBezTo>
                    <a:pt x="7973" y="5404"/>
                    <a:pt x="6605" y="7305"/>
                    <a:pt x="4571" y="7639"/>
                  </a:cubicBezTo>
                  <a:cubicBezTo>
                    <a:pt x="2536" y="7973"/>
                    <a:pt x="635" y="6605"/>
                    <a:pt x="334" y="4570"/>
                  </a:cubicBezTo>
                  <a:cubicBezTo>
                    <a:pt x="1" y="2569"/>
                    <a:pt x="1368" y="667"/>
                    <a:pt x="3370" y="334"/>
                  </a:cubicBezTo>
                  <a:cubicBezTo>
                    <a:pt x="5405" y="0"/>
                    <a:pt x="7306" y="1368"/>
                    <a:pt x="7640" y="3403"/>
                  </a:cubicBezTo>
                  <a:close/>
                </a:path>
              </a:pathLst>
            </a:custGeom>
            <a:noFill/>
            <a:ln w="1000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0" name="Google Shape;3250;p71"/>
            <p:cNvSpPr/>
            <p:nvPr/>
          </p:nvSpPr>
          <p:spPr>
            <a:xfrm>
              <a:off x="2705975" y="1467900"/>
              <a:ext cx="109275" cy="95925"/>
            </a:xfrm>
            <a:custGeom>
              <a:avLst/>
              <a:gdLst/>
              <a:ahLst/>
              <a:cxnLst/>
              <a:rect l="l" t="t" r="r" b="b"/>
              <a:pathLst>
                <a:path w="4371" h="3837" fill="none" extrusionOk="0">
                  <a:moveTo>
                    <a:pt x="1" y="3837"/>
                  </a:moveTo>
                  <a:lnTo>
                    <a:pt x="4370" y="1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1" name="Google Shape;3251;p71"/>
            <p:cNvSpPr/>
            <p:nvPr/>
          </p:nvSpPr>
          <p:spPr>
            <a:xfrm>
              <a:off x="2646775" y="1727250"/>
              <a:ext cx="25" cy="146800"/>
            </a:xfrm>
            <a:custGeom>
              <a:avLst/>
              <a:gdLst/>
              <a:ahLst/>
              <a:cxnLst/>
              <a:rect l="l" t="t" r="r" b="b"/>
              <a:pathLst>
                <a:path w="1" h="5872" fill="none" extrusionOk="0">
                  <a:moveTo>
                    <a:pt x="0" y="1"/>
                  </a:moveTo>
                  <a:lnTo>
                    <a:pt x="0" y="5872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2" name="Google Shape;3252;p71"/>
            <p:cNvSpPr/>
            <p:nvPr/>
          </p:nvSpPr>
          <p:spPr>
            <a:xfrm>
              <a:off x="2520850" y="820775"/>
              <a:ext cx="80900" cy="351950"/>
            </a:xfrm>
            <a:custGeom>
              <a:avLst/>
              <a:gdLst/>
              <a:ahLst/>
              <a:cxnLst/>
              <a:rect l="l" t="t" r="r" b="b"/>
              <a:pathLst>
                <a:path w="3236" h="14078" fill="none" extrusionOk="0">
                  <a:moveTo>
                    <a:pt x="0" y="0"/>
                  </a:moveTo>
                  <a:lnTo>
                    <a:pt x="3236" y="0"/>
                  </a:lnTo>
                  <a:lnTo>
                    <a:pt x="3236" y="14077"/>
                  </a:lnTo>
                  <a:lnTo>
                    <a:pt x="0" y="14077"/>
                  </a:lnTo>
                  <a:close/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3" name="Google Shape;3253;p71"/>
            <p:cNvSpPr/>
            <p:nvPr/>
          </p:nvSpPr>
          <p:spPr>
            <a:xfrm>
              <a:off x="2630100" y="959200"/>
              <a:ext cx="80900" cy="213525"/>
            </a:xfrm>
            <a:custGeom>
              <a:avLst/>
              <a:gdLst/>
              <a:ahLst/>
              <a:cxnLst/>
              <a:rect l="l" t="t" r="r" b="b"/>
              <a:pathLst>
                <a:path w="3236" h="8541" fill="none" extrusionOk="0">
                  <a:moveTo>
                    <a:pt x="0" y="1"/>
                  </a:moveTo>
                  <a:lnTo>
                    <a:pt x="3236" y="1"/>
                  </a:lnTo>
                  <a:lnTo>
                    <a:pt x="3236" y="8540"/>
                  </a:lnTo>
                  <a:lnTo>
                    <a:pt x="0" y="8540"/>
                  </a:lnTo>
                  <a:close/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4" name="Google Shape;3254;p71"/>
            <p:cNvSpPr/>
            <p:nvPr/>
          </p:nvSpPr>
          <p:spPr>
            <a:xfrm>
              <a:off x="2740175" y="729050"/>
              <a:ext cx="80075" cy="443675"/>
            </a:xfrm>
            <a:custGeom>
              <a:avLst/>
              <a:gdLst/>
              <a:ahLst/>
              <a:cxnLst/>
              <a:rect l="l" t="t" r="r" b="b"/>
              <a:pathLst>
                <a:path w="3203" h="17747" fill="none" extrusionOk="0">
                  <a:moveTo>
                    <a:pt x="0" y="0"/>
                  </a:moveTo>
                  <a:lnTo>
                    <a:pt x="3203" y="0"/>
                  </a:lnTo>
                  <a:lnTo>
                    <a:pt x="3203" y="17746"/>
                  </a:lnTo>
                  <a:lnTo>
                    <a:pt x="0" y="17746"/>
                  </a:lnTo>
                  <a:close/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5" name="Google Shape;3255;p71"/>
            <p:cNvSpPr/>
            <p:nvPr/>
          </p:nvSpPr>
          <p:spPr>
            <a:xfrm>
              <a:off x="2849425" y="648150"/>
              <a:ext cx="80900" cy="524575"/>
            </a:xfrm>
            <a:custGeom>
              <a:avLst/>
              <a:gdLst/>
              <a:ahLst/>
              <a:cxnLst/>
              <a:rect l="l" t="t" r="r" b="b"/>
              <a:pathLst>
                <a:path w="3236" h="20983" fill="none" extrusionOk="0">
                  <a:moveTo>
                    <a:pt x="0" y="1"/>
                  </a:moveTo>
                  <a:lnTo>
                    <a:pt x="3236" y="1"/>
                  </a:lnTo>
                  <a:lnTo>
                    <a:pt x="3236" y="20982"/>
                  </a:lnTo>
                  <a:lnTo>
                    <a:pt x="0" y="20982"/>
                  </a:lnTo>
                  <a:close/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6" name="Google Shape;3256;p71"/>
            <p:cNvSpPr/>
            <p:nvPr/>
          </p:nvSpPr>
          <p:spPr>
            <a:xfrm>
              <a:off x="2958650" y="867475"/>
              <a:ext cx="80925" cy="305250"/>
            </a:xfrm>
            <a:custGeom>
              <a:avLst/>
              <a:gdLst/>
              <a:ahLst/>
              <a:cxnLst/>
              <a:rect l="l" t="t" r="r" b="b"/>
              <a:pathLst>
                <a:path w="3237" h="12210" fill="none" extrusionOk="0">
                  <a:moveTo>
                    <a:pt x="1" y="0"/>
                  </a:moveTo>
                  <a:lnTo>
                    <a:pt x="3236" y="0"/>
                  </a:lnTo>
                  <a:lnTo>
                    <a:pt x="3236" y="12209"/>
                  </a:lnTo>
                  <a:lnTo>
                    <a:pt x="1" y="12209"/>
                  </a:lnTo>
                  <a:close/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7" name="Google Shape;3257;p71"/>
            <p:cNvSpPr/>
            <p:nvPr/>
          </p:nvSpPr>
          <p:spPr>
            <a:xfrm>
              <a:off x="3068725" y="942525"/>
              <a:ext cx="80100" cy="230200"/>
            </a:xfrm>
            <a:custGeom>
              <a:avLst/>
              <a:gdLst/>
              <a:ahLst/>
              <a:cxnLst/>
              <a:rect l="l" t="t" r="r" b="b"/>
              <a:pathLst>
                <a:path w="3204" h="9208" fill="none" extrusionOk="0">
                  <a:moveTo>
                    <a:pt x="1" y="1"/>
                  </a:moveTo>
                  <a:lnTo>
                    <a:pt x="3203" y="1"/>
                  </a:lnTo>
                  <a:lnTo>
                    <a:pt x="3203" y="9207"/>
                  </a:lnTo>
                  <a:lnTo>
                    <a:pt x="1" y="9207"/>
                  </a:lnTo>
                  <a:close/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8" name="Google Shape;3258;p71"/>
            <p:cNvSpPr/>
            <p:nvPr/>
          </p:nvSpPr>
          <p:spPr>
            <a:xfrm>
              <a:off x="3177975" y="1034250"/>
              <a:ext cx="80925" cy="138475"/>
            </a:xfrm>
            <a:custGeom>
              <a:avLst/>
              <a:gdLst/>
              <a:ahLst/>
              <a:cxnLst/>
              <a:rect l="l" t="t" r="r" b="b"/>
              <a:pathLst>
                <a:path w="3237" h="5539" fill="none" extrusionOk="0">
                  <a:moveTo>
                    <a:pt x="1" y="1"/>
                  </a:moveTo>
                  <a:lnTo>
                    <a:pt x="3236" y="1"/>
                  </a:lnTo>
                  <a:lnTo>
                    <a:pt x="3236" y="5538"/>
                  </a:lnTo>
                  <a:lnTo>
                    <a:pt x="1" y="5538"/>
                  </a:lnTo>
                  <a:close/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9" name="Google Shape;3259;p71"/>
            <p:cNvSpPr/>
            <p:nvPr/>
          </p:nvSpPr>
          <p:spPr>
            <a:xfrm>
              <a:off x="3287225" y="820775"/>
              <a:ext cx="80925" cy="351950"/>
            </a:xfrm>
            <a:custGeom>
              <a:avLst/>
              <a:gdLst/>
              <a:ahLst/>
              <a:cxnLst/>
              <a:rect l="l" t="t" r="r" b="b"/>
              <a:pathLst>
                <a:path w="3237" h="14078" fill="none" extrusionOk="0">
                  <a:moveTo>
                    <a:pt x="1" y="0"/>
                  </a:moveTo>
                  <a:lnTo>
                    <a:pt x="3236" y="0"/>
                  </a:lnTo>
                  <a:lnTo>
                    <a:pt x="3236" y="14077"/>
                  </a:lnTo>
                  <a:lnTo>
                    <a:pt x="1" y="14077"/>
                  </a:lnTo>
                  <a:close/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0" name="Google Shape;3260;p71"/>
            <p:cNvSpPr/>
            <p:nvPr/>
          </p:nvSpPr>
          <p:spPr>
            <a:xfrm>
              <a:off x="3397300" y="925025"/>
              <a:ext cx="80075" cy="247700"/>
            </a:xfrm>
            <a:custGeom>
              <a:avLst/>
              <a:gdLst/>
              <a:ahLst/>
              <a:cxnLst/>
              <a:rect l="l" t="t" r="r" b="b"/>
              <a:pathLst>
                <a:path w="3203" h="9908" fill="none" extrusionOk="0">
                  <a:moveTo>
                    <a:pt x="1" y="0"/>
                  </a:moveTo>
                  <a:lnTo>
                    <a:pt x="3203" y="0"/>
                  </a:lnTo>
                  <a:lnTo>
                    <a:pt x="3203" y="9907"/>
                  </a:lnTo>
                  <a:lnTo>
                    <a:pt x="1" y="9907"/>
                  </a:lnTo>
                  <a:close/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1" name="Google Shape;3261;p71"/>
            <p:cNvSpPr/>
            <p:nvPr/>
          </p:nvSpPr>
          <p:spPr>
            <a:xfrm>
              <a:off x="3506550" y="820775"/>
              <a:ext cx="80925" cy="351950"/>
            </a:xfrm>
            <a:custGeom>
              <a:avLst/>
              <a:gdLst/>
              <a:ahLst/>
              <a:cxnLst/>
              <a:rect l="l" t="t" r="r" b="b"/>
              <a:pathLst>
                <a:path w="3237" h="14078" fill="none" extrusionOk="0">
                  <a:moveTo>
                    <a:pt x="0" y="0"/>
                  </a:moveTo>
                  <a:lnTo>
                    <a:pt x="3236" y="0"/>
                  </a:lnTo>
                  <a:lnTo>
                    <a:pt x="3236" y="14077"/>
                  </a:lnTo>
                  <a:lnTo>
                    <a:pt x="0" y="14077"/>
                  </a:lnTo>
                  <a:close/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2" name="Google Shape;3262;p71"/>
            <p:cNvSpPr/>
            <p:nvPr/>
          </p:nvSpPr>
          <p:spPr>
            <a:xfrm>
              <a:off x="3615800" y="1040100"/>
              <a:ext cx="80900" cy="132625"/>
            </a:xfrm>
            <a:custGeom>
              <a:avLst/>
              <a:gdLst/>
              <a:ahLst/>
              <a:cxnLst/>
              <a:rect l="l" t="t" r="r" b="b"/>
              <a:pathLst>
                <a:path w="3236" h="5305" fill="none" extrusionOk="0">
                  <a:moveTo>
                    <a:pt x="0" y="0"/>
                  </a:moveTo>
                  <a:lnTo>
                    <a:pt x="3236" y="0"/>
                  </a:lnTo>
                  <a:lnTo>
                    <a:pt x="3236" y="5304"/>
                  </a:lnTo>
                  <a:lnTo>
                    <a:pt x="0" y="5304"/>
                  </a:lnTo>
                  <a:close/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3" name="Google Shape;3263;p71"/>
            <p:cNvSpPr/>
            <p:nvPr/>
          </p:nvSpPr>
          <p:spPr>
            <a:xfrm>
              <a:off x="3725875" y="820775"/>
              <a:ext cx="80925" cy="351950"/>
            </a:xfrm>
            <a:custGeom>
              <a:avLst/>
              <a:gdLst/>
              <a:ahLst/>
              <a:cxnLst/>
              <a:rect l="l" t="t" r="r" b="b"/>
              <a:pathLst>
                <a:path w="3237" h="14078" fill="none" extrusionOk="0">
                  <a:moveTo>
                    <a:pt x="0" y="0"/>
                  </a:moveTo>
                  <a:lnTo>
                    <a:pt x="3236" y="0"/>
                  </a:lnTo>
                  <a:lnTo>
                    <a:pt x="3236" y="14077"/>
                  </a:lnTo>
                  <a:lnTo>
                    <a:pt x="0" y="14077"/>
                  </a:lnTo>
                  <a:close/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4" name="Google Shape;3264;p71"/>
            <p:cNvSpPr/>
            <p:nvPr/>
          </p:nvSpPr>
          <p:spPr>
            <a:xfrm>
              <a:off x="2376575" y="1172700"/>
              <a:ext cx="1722925" cy="25"/>
            </a:xfrm>
            <a:custGeom>
              <a:avLst/>
              <a:gdLst/>
              <a:ahLst/>
              <a:cxnLst/>
              <a:rect l="l" t="t" r="r" b="b"/>
              <a:pathLst>
                <a:path w="68917" h="1" fill="none" extrusionOk="0">
                  <a:moveTo>
                    <a:pt x="1" y="0"/>
                  </a:moveTo>
                  <a:lnTo>
                    <a:pt x="68916" y="0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5" name="Google Shape;3265;p71"/>
            <p:cNvSpPr/>
            <p:nvPr/>
          </p:nvSpPr>
          <p:spPr>
            <a:xfrm>
              <a:off x="3644150" y="1259425"/>
              <a:ext cx="331100" cy="25"/>
            </a:xfrm>
            <a:custGeom>
              <a:avLst/>
              <a:gdLst/>
              <a:ahLst/>
              <a:cxnLst/>
              <a:rect l="l" t="t" r="r" b="b"/>
              <a:pathLst>
                <a:path w="13244" h="1" fill="none" extrusionOk="0">
                  <a:moveTo>
                    <a:pt x="0" y="0"/>
                  </a:moveTo>
                  <a:lnTo>
                    <a:pt x="13243" y="0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6" name="Google Shape;3266;p71"/>
            <p:cNvSpPr/>
            <p:nvPr/>
          </p:nvSpPr>
          <p:spPr>
            <a:xfrm>
              <a:off x="3644150" y="1313625"/>
              <a:ext cx="331100" cy="25"/>
            </a:xfrm>
            <a:custGeom>
              <a:avLst/>
              <a:gdLst/>
              <a:ahLst/>
              <a:cxnLst/>
              <a:rect l="l" t="t" r="r" b="b"/>
              <a:pathLst>
                <a:path w="13244" h="1" fill="none" extrusionOk="0">
                  <a:moveTo>
                    <a:pt x="0" y="1"/>
                  </a:moveTo>
                  <a:lnTo>
                    <a:pt x="13243" y="1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7" name="Google Shape;3267;p71"/>
            <p:cNvSpPr/>
            <p:nvPr/>
          </p:nvSpPr>
          <p:spPr>
            <a:xfrm>
              <a:off x="3644150" y="1367825"/>
              <a:ext cx="331100" cy="25"/>
            </a:xfrm>
            <a:custGeom>
              <a:avLst/>
              <a:gdLst/>
              <a:ahLst/>
              <a:cxnLst/>
              <a:rect l="l" t="t" r="r" b="b"/>
              <a:pathLst>
                <a:path w="13244" h="1" fill="none" extrusionOk="0">
                  <a:moveTo>
                    <a:pt x="0" y="1"/>
                  </a:moveTo>
                  <a:lnTo>
                    <a:pt x="13243" y="1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8" name="Google Shape;3268;p71"/>
            <p:cNvSpPr/>
            <p:nvPr/>
          </p:nvSpPr>
          <p:spPr>
            <a:xfrm>
              <a:off x="3644150" y="1421200"/>
              <a:ext cx="331100" cy="25"/>
            </a:xfrm>
            <a:custGeom>
              <a:avLst/>
              <a:gdLst/>
              <a:ahLst/>
              <a:cxnLst/>
              <a:rect l="l" t="t" r="r" b="b"/>
              <a:pathLst>
                <a:path w="13244" h="1" fill="none" extrusionOk="0">
                  <a:moveTo>
                    <a:pt x="0" y="1"/>
                  </a:moveTo>
                  <a:lnTo>
                    <a:pt x="13243" y="1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9" name="Google Shape;3269;p71"/>
            <p:cNvSpPr/>
            <p:nvPr/>
          </p:nvSpPr>
          <p:spPr>
            <a:xfrm>
              <a:off x="2936150" y="1705575"/>
              <a:ext cx="331075" cy="25"/>
            </a:xfrm>
            <a:custGeom>
              <a:avLst/>
              <a:gdLst/>
              <a:ahLst/>
              <a:cxnLst/>
              <a:rect l="l" t="t" r="r" b="b"/>
              <a:pathLst>
                <a:path w="13243" h="1" fill="none" extrusionOk="0">
                  <a:moveTo>
                    <a:pt x="0" y="0"/>
                  </a:moveTo>
                  <a:lnTo>
                    <a:pt x="13243" y="0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0" name="Google Shape;3270;p71"/>
            <p:cNvSpPr/>
            <p:nvPr/>
          </p:nvSpPr>
          <p:spPr>
            <a:xfrm>
              <a:off x="2936150" y="1759775"/>
              <a:ext cx="331075" cy="25"/>
            </a:xfrm>
            <a:custGeom>
              <a:avLst/>
              <a:gdLst/>
              <a:ahLst/>
              <a:cxnLst/>
              <a:rect l="l" t="t" r="r" b="b"/>
              <a:pathLst>
                <a:path w="13243" h="1" fill="none" extrusionOk="0">
                  <a:moveTo>
                    <a:pt x="0" y="1"/>
                  </a:moveTo>
                  <a:lnTo>
                    <a:pt x="13243" y="1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1" name="Google Shape;3271;p71"/>
            <p:cNvSpPr/>
            <p:nvPr/>
          </p:nvSpPr>
          <p:spPr>
            <a:xfrm>
              <a:off x="2936150" y="1813975"/>
              <a:ext cx="331075" cy="25"/>
            </a:xfrm>
            <a:custGeom>
              <a:avLst/>
              <a:gdLst/>
              <a:ahLst/>
              <a:cxnLst/>
              <a:rect l="l" t="t" r="r" b="b"/>
              <a:pathLst>
                <a:path w="13243" h="1" fill="none" extrusionOk="0">
                  <a:moveTo>
                    <a:pt x="0" y="1"/>
                  </a:moveTo>
                  <a:lnTo>
                    <a:pt x="13243" y="1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2" name="Google Shape;3272;p71"/>
            <p:cNvSpPr/>
            <p:nvPr/>
          </p:nvSpPr>
          <p:spPr>
            <a:xfrm>
              <a:off x="2936150" y="1867350"/>
              <a:ext cx="331075" cy="25"/>
            </a:xfrm>
            <a:custGeom>
              <a:avLst/>
              <a:gdLst/>
              <a:ahLst/>
              <a:cxnLst/>
              <a:rect l="l" t="t" r="r" b="b"/>
              <a:pathLst>
                <a:path w="13243" h="1" fill="none" extrusionOk="0">
                  <a:moveTo>
                    <a:pt x="0" y="1"/>
                  </a:moveTo>
                  <a:lnTo>
                    <a:pt x="13243" y="1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3" name="Google Shape;3273;p71"/>
            <p:cNvSpPr/>
            <p:nvPr/>
          </p:nvSpPr>
          <p:spPr>
            <a:xfrm>
              <a:off x="4152000" y="628125"/>
              <a:ext cx="25" cy="1255100"/>
            </a:xfrm>
            <a:custGeom>
              <a:avLst/>
              <a:gdLst/>
              <a:ahLst/>
              <a:cxnLst/>
              <a:rect l="l" t="t" r="r" b="b"/>
              <a:pathLst>
                <a:path w="1" h="50204" fill="none" extrusionOk="0">
                  <a:moveTo>
                    <a:pt x="1" y="1"/>
                  </a:moveTo>
                  <a:lnTo>
                    <a:pt x="1" y="50204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4" name="Google Shape;3274;p71"/>
            <p:cNvSpPr/>
            <p:nvPr/>
          </p:nvSpPr>
          <p:spPr>
            <a:xfrm>
              <a:off x="2301525" y="2190925"/>
              <a:ext cx="961550" cy="693850"/>
            </a:xfrm>
            <a:custGeom>
              <a:avLst/>
              <a:gdLst/>
              <a:ahLst/>
              <a:cxnLst/>
              <a:rect l="l" t="t" r="r" b="b"/>
              <a:pathLst>
                <a:path w="38462" h="27754" fill="none" extrusionOk="0">
                  <a:moveTo>
                    <a:pt x="4270" y="0"/>
                  </a:moveTo>
                  <a:lnTo>
                    <a:pt x="34191" y="0"/>
                  </a:lnTo>
                  <a:cubicBezTo>
                    <a:pt x="36560" y="0"/>
                    <a:pt x="38461" y="1902"/>
                    <a:pt x="38461" y="4270"/>
                  </a:cubicBezTo>
                  <a:lnTo>
                    <a:pt x="38461" y="23484"/>
                  </a:lnTo>
                  <a:cubicBezTo>
                    <a:pt x="38461" y="25852"/>
                    <a:pt x="36560" y="27754"/>
                    <a:pt x="34191" y="27754"/>
                  </a:cubicBezTo>
                  <a:lnTo>
                    <a:pt x="4270" y="27754"/>
                  </a:lnTo>
                  <a:cubicBezTo>
                    <a:pt x="1902" y="27754"/>
                    <a:pt x="0" y="25852"/>
                    <a:pt x="0" y="23484"/>
                  </a:cubicBezTo>
                  <a:lnTo>
                    <a:pt x="0" y="4270"/>
                  </a:lnTo>
                  <a:cubicBezTo>
                    <a:pt x="0" y="1902"/>
                    <a:pt x="1902" y="0"/>
                    <a:pt x="4270" y="0"/>
                  </a:cubicBezTo>
                  <a:close/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5" name="Google Shape;3275;p71"/>
            <p:cNvSpPr/>
            <p:nvPr/>
          </p:nvSpPr>
          <p:spPr>
            <a:xfrm>
              <a:off x="2301525" y="2994825"/>
              <a:ext cx="961550" cy="693850"/>
            </a:xfrm>
            <a:custGeom>
              <a:avLst/>
              <a:gdLst/>
              <a:ahLst/>
              <a:cxnLst/>
              <a:rect l="l" t="t" r="r" b="b"/>
              <a:pathLst>
                <a:path w="38462" h="27754" fill="none" extrusionOk="0">
                  <a:moveTo>
                    <a:pt x="4270" y="1"/>
                  </a:moveTo>
                  <a:lnTo>
                    <a:pt x="34191" y="1"/>
                  </a:lnTo>
                  <a:cubicBezTo>
                    <a:pt x="36560" y="1"/>
                    <a:pt x="38461" y="1902"/>
                    <a:pt x="38461" y="4270"/>
                  </a:cubicBezTo>
                  <a:lnTo>
                    <a:pt x="38461" y="23484"/>
                  </a:lnTo>
                  <a:cubicBezTo>
                    <a:pt x="38461" y="25853"/>
                    <a:pt x="36560" y="27754"/>
                    <a:pt x="34191" y="27754"/>
                  </a:cubicBezTo>
                  <a:lnTo>
                    <a:pt x="4270" y="27754"/>
                  </a:lnTo>
                  <a:cubicBezTo>
                    <a:pt x="1902" y="27754"/>
                    <a:pt x="0" y="25853"/>
                    <a:pt x="0" y="23484"/>
                  </a:cubicBezTo>
                  <a:lnTo>
                    <a:pt x="0" y="4270"/>
                  </a:lnTo>
                  <a:cubicBezTo>
                    <a:pt x="0" y="1902"/>
                    <a:pt x="1902" y="1"/>
                    <a:pt x="4270" y="1"/>
                  </a:cubicBezTo>
                  <a:close/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6" name="Google Shape;3276;p71"/>
            <p:cNvSpPr/>
            <p:nvPr/>
          </p:nvSpPr>
          <p:spPr>
            <a:xfrm>
              <a:off x="2604250" y="2227625"/>
              <a:ext cx="356100" cy="278550"/>
            </a:xfrm>
            <a:custGeom>
              <a:avLst/>
              <a:gdLst/>
              <a:ahLst/>
              <a:cxnLst/>
              <a:rect l="l" t="t" r="r" b="b"/>
              <a:pathLst>
                <a:path w="14244" h="11142" fill="none" extrusionOk="0">
                  <a:moveTo>
                    <a:pt x="2102" y="11141"/>
                  </a:moveTo>
                  <a:lnTo>
                    <a:pt x="2102" y="7205"/>
                  </a:lnTo>
                  <a:cubicBezTo>
                    <a:pt x="2035" y="4370"/>
                    <a:pt x="4303" y="2035"/>
                    <a:pt x="7138" y="2035"/>
                  </a:cubicBezTo>
                  <a:cubicBezTo>
                    <a:pt x="9974" y="2035"/>
                    <a:pt x="12242" y="4370"/>
                    <a:pt x="12142" y="7205"/>
                  </a:cubicBezTo>
                  <a:lnTo>
                    <a:pt x="12142" y="11141"/>
                  </a:lnTo>
                  <a:lnTo>
                    <a:pt x="14143" y="11141"/>
                  </a:lnTo>
                  <a:lnTo>
                    <a:pt x="14143" y="7205"/>
                  </a:lnTo>
                  <a:cubicBezTo>
                    <a:pt x="14244" y="3269"/>
                    <a:pt x="11075" y="0"/>
                    <a:pt x="7138" y="0"/>
                  </a:cubicBezTo>
                  <a:cubicBezTo>
                    <a:pt x="3169" y="0"/>
                    <a:pt x="0" y="3269"/>
                    <a:pt x="100" y="7205"/>
                  </a:cubicBezTo>
                  <a:lnTo>
                    <a:pt x="100" y="11141"/>
                  </a:lnTo>
                  <a:close/>
                </a:path>
              </a:pathLst>
            </a:custGeom>
            <a:noFill/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7" name="Google Shape;3277;p71"/>
            <p:cNvSpPr/>
            <p:nvPr/>
          </p:nvSpPr>
          <p:spPr>
            <a:xfrm>
              <a:off x="2588400" y="2506150"/>
              <a:ext cx="383625" cy="324425"/>
            </a:xfrm>
            <a:custGeom>
              <a:avLst/>
              <a:gdLst/>
              <a:ahLst/>
              <a:cxnLst/>
              <a:rect l="l" t="t" r="r" b="b"/>
              <a:pathLst>
                <a:path w="15345" h="12977" fill="none" extrusionOk="0">
                  <a:moveTo>
                    <a:pt x="0" y="0"/>
                  </a:moveTo>
                  <a:lnTo>
                    <a:pt x="15345" y="0"/>
                  </a:lnTo>
                  <a:lnTo>
                    <a:pt x="15345" y="12976"/>
                  </a:lnTo>
                  <a:lnTo>
                    <a:pt x="0" y="12976"/>
                  </a:lnTo>
                  <a:close/>
                </a:path>
              </a:pathLst>
            </a:custGeom>
            <a:noFill/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8" name="Google Shape;3278;p71"/>
            <p:cNvSpPr/>
            <p:nvPr/>
          </p:nvSpPr>
          <p:spPr>
            <a:xfrm>
              <a:off x="2729325" y="2599375"/>
              <a:ext cx="90925" cy="151975"/>
            </a:xfrm>
            <a:custGeom>
              <a:avLst/>
              <a:gdLst/>
              <a:ahLst/>
              <a:cxnLst/>
              <a:rect l="l" t="t" r="r" b="b"/>
              <a:pathLst>
                <a:path w="3637" h="6079" extrusionOk="0">
                  <a:moveTo>
                    <a:pt x="1948" y="1"/>
                  </a:moveTo>
                  <a:cubicBezTo>
                    <a:pt x="1665" y="1"/>
                    <a:pt x="1374" y="76"/>
                    <a:pt x="1101" y="241"/>
                  </a:cubicBezTo>
                  <a:cubicBezTo>
                    <a:pt x="1" y="908"/>
                    <a:pt x="34" y="2543"/>
                    <a:pt x="1168" y="3143"/>
                  </a:cubicBezTo>
                  <a:lnTo>
                    <a:pt x="868" y="6078"/>
                  </a:lnTo>
                  <a:lnTo>
                    <a:pt x="3036" y="6078"/>
                  </a:lnTo>
                  <a:lnTo>
                    <a:pt x="2736" y="3143"/>
                  </a:lnTo>
                  <a:cubicBezTo>
                    <a:pt x="3270" y="2843"/>
                    <a:pt x="3637" y="2276"/>
                    <a:pt x="3603" y="1675"/>
                  </a:cubicBezTo>
                  <a:cubicBezTo>
                    <a:pt x="3603" y="696"/>
                    <a:pt x="2810" y="1"/>
                    <a:pt x="1948" y="1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9" name="Google Shape;3279;p71"/>
            <p:cNvSpPr/>
            <p:nvPr/>
          </p:nvSpPr>
          <p:spPr>
            <a:xfrm>
              <a:off x="2399925" y="3060700"/>
              <a:ext cx="652150" cy="579625"/>
            </a:xfrm>
            <a:custGeom>
              <a:avLst/>
              <a:gdLst/>
              <a:ahLst/>
              <a:cxnLst/>
              <a:rect l="l" t="t" r="r" b="b"/>
              <a:pathLst>
                <a:path w="26086" h="23185" fill="none" extrusionOk="0">
                  <a:moveTo>
                    <a:pt x="14945" y="1"/>
                  </a:moveTo>
                  <a:cubicBezTo>
                    <a:pt x="4971" y="1"/>
                    <a:pt x="1" y="12010"/>
                    <a:pt x="7039" y="19048"/>
                  </a:cubicBezTo>
                  <a:cubicBezTo>
                    <a:pt x="10208" y="22250"/>
                    <a:pt x="15011" y="23184"/>
                    <a:pt x="19181" y="21483"/>
                  </a:cubicBezTo>
                  <a:cubicBezTo>
                    <a:pt x="23351" y="19748"/>
                    <a:pt x="26086" y="15679"/>
                    <a:pt x="26086" y="11176"/>
                  </a:cubicBezTo>
                  <a:cubicBezTo>
                    <a:pt x="26086" y="5005"/>
                    <a:pt x="21082" y="1"/>
                    <a:pt x="14945" y="1"/>
                  </a:cubicBezTo>
                  <a:close/>
                  <a:moveTo>
                    <a:pt x="14945" y="1369"/>
                  </a:moveTo>
                  <a:cubicBezTo>
                    <a:pt x="15879" y="1369"/>
                    <a:pt x="16846" y="2603"/>
                    <a:pt x="17580" y="4638"/>
                  </a:cubicBezTo>
                  <a:lnTo>
                    <a:pt x="12276" y="4638"/>
                  </a:lnTo>
                  <a:cubicBezTo>
                    <a:pt x="13010" y="2603"/>
                    <a:pt x="13977" y="1369"/>
                    <a:pt x="14945" y="1369"/>
                  </a:cubicBezTo>
                  <a:close/>
                  <a:moveTo>
                    <a:pt x="17980" y="6005"/>
                  </a:moveTo>
                  <a:cubicBezTo>
                    <a:pt x="18314" y="7473"/>
                    <a:pt x="18514" y="8974"/>
                    <a:pt x="18547" y="10475"/>
                  </a:cubicBezTo>
                  <a:lnTo>
                    <a:pt x="11342" y="10475"/>
                  </a:lnTo>
                  <a:cubicBezTo>
                    <a:pt x="11342" y="8974"/>
                    <a:pt x="11542" y="7473"/>
                    <a:pt x="11876" y="6005"/>
                  </a:cubicBezTo>
                  <a:close/>
                  <a:moveTo>
                    <a:pt x="18547" y="11843"/>
                  </a:moveTo>
                  <a:cubicBezTo>
                    <a:pt x="18514" y="13577"/>
                    <a:pt x="18247" y="15312"/>
                    <a:pt x="17780" y="17013"/>
                  </a:cubicBezTo>
                  <a:lnTo>
                    <a:pt x="12076" y="17013"/>
                  </a:lnTo>
                  <a:cubicBezTo>
                    <a:pt x="11609" y="15312"/>
                    <a:pt x="11342" y="13611"/>
                    <a:pt x="11342" y="11876"/>
                  </a:cubicBezTo>
                  <a:close/>
                  <a:moveTo>
                    <a:pt x="9941" y="10475"/>
                  </a:moveTo>
                  <a:lnTo>
                    <a:pt x="5204" y="10475"/>
                  </a:lnTo>
                  <a:cubicBezTo>
                    <a:pt x="5304" y="8874"/>
                    <a:pt x="5805" y="7373"/>
                    <a:pt x="6639" y="6005"/>
                  </a:cubicBezTo>
                  <a:lnTo>
                    <a:pt x="10441" y="6005"/>
                  </a:lnTo>
                  <a:cubicBezTo>
                    <a:pt x="10141" y="7473"/>
                    <a:pt x="9974" y="8974"/>
                    <a:pt x="9941" y="10475"/>
                  </a:cubicBezTo>
                  <a:close/>
                  <a:moveTo>
                    <a:pt x="9941" y="11843"/>
                  </a:moveTo>
                  <a:cubicBezTo>
                    <a:pt x="9974" y="13577"/>
                    <a:pt x="10208" y="15312"/>
                    <a:pt x="10608" y="17013"/>
                  </a:cubicBezTo>
                  <a:lnTo>
                    <a:pt x="7106" y="17013"/>
                  </a:lnTo>
                  <a:cubicBezTo>
                    <a:pt x="5971" y="15512"/>
                    <a:pt x="5304" y="13711"/>
                    <a:pt x="5171" y="11876"/>
                  </a:cubicBezTo>
                  <a:close/>
                  <a:moveTo>
                    <a:pt x="11042" y="18381"/>
                  </a:moveTo>
                  <a:cubicBezTo>
                    <a:pt x="11309" y="19115"/>
                    <a:pt x="11676" y="19849"/>
                    <a:pt x="12143" y="20516"/>
                  </a:cubicBezTo>
                  <a:cubicBezTo>
                    <a:pt x="10742" y="20082"/>
                    <a:pt x="9441" y="19348"/>
                    <a:pt x="8373" y="18381"/>
                  </a:cubicBezTo>
                  <a:close/>
                  <a:moveTo>
                    <a:pt x="12543" y="18381"/>
                  </a:moveTo>
                  <a:lnTo>
                    <a:pt x="17313" y="18381"/>
                  </a:lnTo>
                  <a:cubicBezTo>
                    <a:pt x="16612" y="19982"/>
                    <a:pt x="15745" y="20916"/>
                    <a:pt x="14945" y="20916"/>
                  </a:cubicBezTo>
                  <a:cubicBezTo>
                    <a:pt x="14111" y="20916"/>
                    <a:pt x="13243" y="19982"/>
                    <a:pt x="12543" y="18381"/>
                  </a:cubicBezTo>
                  <a:close/>
                  <a:moveTo>
                    <a:pt x="18814" y="18381"/>
                  </a:moveTo>
                  <a:lnTo>
                    <a:pt x="21516" y="18381"/>
                  </a:lnTo>
                  <a:cubicBezTo>
                    <a:pt x="20415" y="19348"/>
                    <a:pt x="19148" y="20082"/>
                    <a:pt x="17747" y="20516"/>
                  </a:cubicBezTo>
                  <a:cubicBezTo>
                    <a:pt x="18180" y="19849"/>
                    <a:pt x="18547" y="19115"/>
                    <a:pt x="18814" y="18381"/>
                  </a:cubicBezTo>
                  <a:close/>
                  <a:moveTo>
                    <a:pt x="19214" y="16980"/>
                  </a:moveTo>
                  <a:cubicBezTo>
                    <a:pt x="19648" y="15312"/>
                    <a:pt x="19881" y="13577"/>
                    <a:pt x="19915" y="11843"/>
                  </a:cubicBezTo>
                  <a:lnTo>
                    <a:pt x="24685" y="11843"/>
                  </a:lnTo>
                  <a:cubicBezTo>
                    <a:pt x="24551" y="13711"/>
                    <a:pt x="23884" y="15512"/>
                    <a:pt x="22750" y="17013"/>
                  </a:cubicBezTo>
                  <a:close/>
                  <a:moveTo>
                    <a:pt x="19915" y="10475"/>
                  </a:moveTo>
                  <a:cubicBezTo>
                    <a:pt x="19881" y="8974"/>
                    <a:pt x="19715" y="7473"/>
                    <a:pt x="19381" y="6005"/>
                  </a:cubicBezTo>
                  <a:lnTo>
                    <a:pt x="23217" y="6005"/>
                  </a:lnTo>
                  <a:cubicBezTo>
                    <a:pt x="24051" y="7373"/>
                    <a:pt x="24551" y="8874"/>
                    <a:pt x="24651" y="10475"/>
                  </a:cubicBezTo>
                  <a:close/>
                  <a:moveTo>
                    <a:pt x="22183" y="4638"/>
                  </a:moveTo>
                  <a:lnTo>
                    <a:pt x="19014" y="4638"/>
                  </a:lnTo>
                  <a:cubicBezTo>
                    <a:pt x="18714" y="3604"/>
                    <a:pt x="18280" y="2670"/>
                    <a:pt x="17713" y="1802"/>
                  </a:cubicBezTo>
                  <a:cubicBezTo>
                    <a:pt x="19448" y="2303"/>
                    <a:pt x="20982" y="3303"/>
                    <a:pt x="22183" y="4638"/>
                  </a:cubicBezTo>
                  <a:close/>
                  <a:moveTo>
                    <a:pt x="12109" y="1802"/>
                  </a:moveTo>
                  <a:cubicBezTo>
                    <a:pt x="11542" y="2670"/>
                    <a:pt x="11108" y="3604"/>
                    <a:pt x="10808" y="4638"/>
                  </a:cubicBezTo>
                  <a:lnTo>
                    <a:pt x="7673" y="4638"/>
                  </a:lnTo>
                  <a:cubicBezTo>
                    <a:pt x="8874" y="3303"/>
                    <a:pt x="10408" y="2303"/>
                    <a:pt x="12143" y="1802"/>
                  </a:cubicBezTo>
                  <a:close/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0" name="Google Shape;3280;p71"/>
            <p:cNvSpPr/>
            <p:nvPr/>
          </p:nvSpPr>
          <p:spPr>
            <a:xfrm>
              <a:off x="5020125" y="2868175"/>
              <a:ext cx="871475" cy="1455975"/>
            </a:xfrm>
            <a:custGeom>
              <a:avLst/>
              <a:gdLst/>
              <a:ahLst/>
              <a:cxnLst/>
              <a:rect l="l" t="t" r="r" b="b"/>
              <a:pathLst>
                <a:path w="34859" h="58239" extrusionOk="0">
                  <a:moveTo>
                    <a:pt x="14456" y="1"/>
                  </a:moveTo>
                  <a:cubicBezTo>
                    <a:pt x="13102" y="1"/>
                    <a:pt x="11751" y="1105"/>
                    <a:pt x="10642" y="3899"/>
                  </a:cubicBezTo>
                  <a:cubicBezTo>
                    <a:pt x="7006" y="13139"/>
                    <a:pt x="13644" y="34321"/>
                    <a:pt x="13644" y="34321"/>
                  </a:cubicBezTo>
                  <a:cubicBezTo>
                    <a:pt x="13644" y="34321"/>
                    <a:pt x="8973" y="27957"/>
                    <a:pt x="5501" y="27957"/>
                  </a:cubicBezTo>
                  <a:cubicBezTo>
                    <a:pt x="4532" y="27957"/>
                    <a:pt x="3657" y="28452"/>
                    <a:pt x="3003" y="29718"/>
                  </a:cubicBezTo>
                  <a:cubicBezTo>
                    <a:pt x="1" y="35489"/>
                    <a:pt x="12977" y="58238"/>
                    <a:pt x="12977" y="58238"/>
                  </a:cubicBezTo>
                  <a:lnTo>
                    <a:pt x="18280" y="56704"/>
                  </a:lnTo>
                  <a:cubicBezTo>
                    <a:pt x="18280" y="56704"/>
                    <a:pt x="29555" y="50533"/>
                    <a:pt x="29889" y="43594"/>
                  </a:cubicBezTo>
                  <a:cubicBezTo>
                    <a:pt x="30019" y="40882"/>
                    <a:pt x="28625" y="40056"/>
                    <a:pt x="26878" y="40056"/>
                  </a:cubicBezTo>
                  <a:cubicBezTo>
                    <a:pt x="24158" y="40056"/>
                    <a:pt x="20582" y="42060"/>
                    <a:pt x="20582" y="42060"/>
                  </a:cubicBezTo>
                  <a:cubicBezTo>
                    <a:pt x="20582" y="42060"/>
                    <a:pt x="34859" y="18910"/>
                    <a:pt x="28554" y="11972"/>
                  </a:cubicBezTo>
                  <a:cubicBezTo>
                    <a:pt x="27733" y="11067"/>
                    <a:pt x="26973" y="10674"/>
                    <a:pt x="26274" y="10674"/>
                  </a:cubicBezTo>
                  <a:cubicBezTo>
                    <a:pt x="22641" y="10674"/>
                    <a:pt x="20628" y="21288"/>
                    <a:pt x="19915" y="25988"/>
                  </a:cubicBezTo>
                  <a:lnTo>
                    <a:pt x="19915" y="25988"/>
                  </a:lnTo>
                  <a:cubicBezTo>
                    <a:pt x="20379" y="22401"/>
                    <a:pt x="21191" y="15207"/>
                    <a:pt x="20949" y="10437"/>
                  </a:cubicBezTo>
                  <a:cubicBezTo>
                    <a:pt x="20716" y="5876"/>
                    <a:pt x="17578" y="1"/>
                    <a:pt x="14456" y="1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1" name="Google Shape;3281;p71"/>
            <p:cNvSpPr/>
            <p:nvPr/>
          </p:nvSpPr>
          <p:spPr>
            <a:xfrm>
              <a:off x="5047650" y="3090725"/>
              <a:ext cx="760575" cy="1127500"/>
            </a:xfrm>
            <a:custGeom>
              <a:avLst/>
              <a:gdLst/>
              <a:ahLst/>
              <a:cxnLst/>
              <a:rect l="l" t="t" r="r" b="b"/>
              <a:pathLst>
                <a:path w="30423" h="45100" fill="none" extrusionOk="0">
                  <a:moveTo>
                    <a:pt x="11976" y="45100"/>
                  </a:moveTo>
                  <a:cubicBezTo>
                    <a:pt x="11976" y="45100"/>
                    <a:pt x="0" y="33925"/>
                    <a:pt x="5838" y="28922"/>
                  </a:cubicBezTo>
                  <a:cubicBezTo>
                    <a:pt x="11675" y="23885"/>
                    <a:pt x="14744" y="34292"/>
                    <a:pt x="14744" y="34292"/>
                  </a:cubicBezTo>
                  <a:cubicBezTo>
                    <a:pt x="14744" y="34292"/>
                    <a:pt x="8306" y="2302"/>
                    <a:pt x="18747" y="1168"/>
                  </a:cubicBezTo>
                  <a:cubicBezTo>
                    <a:pt x="29188" y="1"/>
                    <a:pt x="21516" y="28922"/>
                    <a:pt x="21516" y="28922"/>
                  </a:cubicBezTo>
                  <a:cubicBezTo>
                    <a:pt x="21516" y="28922"/>
                    <a:pt x="30422" y="16579"/>
                    <a:pt x="29788" y="26587"/>
                  </a:cubicBezTo>
                  <a:cubicBezTo>
                    <a:pt x="29188" y="36627"/>
                    <a:pt x="16012" y="45100"/>
                    <a:pt x="16012" y="45100"/>
                  </a:cubicBez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2" name="Google Shape;3282;p71"/>
            <p:cNvSpPr/>
            <p:nvPr/>
          </p:nvSpPr>
          <p:spPr>
            <a:xfrm>
              <a:off x="5292000" y="3948025"/>
              <a:ext cx="202650" cy="219325"/>
            </a:xfrm>
            <a:custGeom>
              <a:avLst/>
              <a:gdLst/>
              <a:ahLst/>
              <a:cxnLst/>
              <a:rect l="l" t="t" r="r" b="b"/>
              <a:pathLst>
                <a:path w="8106" h="8773" fill="none" extrusionOk="0">
                  <a:moveTo>
                    <a:pt x="8106" y="8773"/>
                  </a:moveTo>
                  <a:lnTo>
                    <a:pt x="0" y="0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3" name="Google Shape;3283;p71"/>
            <p:cNvSpPr/>
            <p:nvPr/>
          </p:nvSpPr>
          <p:spPr>
            <a:xfrm>
              <a:off x="5452100" y="3542725"/>
              <a:ext cx="55075" cy="641325"/>
            </a:xfrm>
            <a:custGeom>
              <a:avLst/>
              <a:gdLst/>
              <a:ahLst/>
              <a:cxnLst/>
              <a:rect l="l" t="t" r="r" b="b"/>
              <a:pathLst>
                <a:path w="2203" h="25653" fill="none" extrusionOk="0">
                  <a:moveTo>
                    <a:pt x="1" y="25652"/>
                  </a:moveTo>
                  <a:lnTo>
                    <a:pt x="2202" y="0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4" name="Google Shape;3284;p71"/>
            <p:cNvSpPr/>
            <p:nvPr/>
          </p:nvSpPr>
          <p:spPr>
            <a:xfrm>
              <a:off x="5443775" y="3897150"/>
              <a:ext cx="180975" cy="240200"/>
            </a:xfrm>
            <a:custGeom>
              <a:avLst/>
              <a:gdLst/>
              <a:ahLst/>
              <a:cxnLst/>
              <a:rect l="l" t="t" r="r" b="b"/>
              <a:pathLst>
                <a:path w="7239" h="9608" fill="none" extrusionOk="0">
                  <a:moveTo>
                    <a:pt x="0" y="9607"/>
                  </a:moveTo>
                  <a:lnTo>
                    <a:pt x="7239" y="0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5" name="Google Shape;3285;p71"/>
            <p:cNvSpPr/>
            <p:nvPr/>
          </p:nvSpPr>
          <p:spPr>
            <a:xfrm>
              <a:off x="5146050" y="4093125"/>
              <a:ext cx="560425" cy="660500"/>
            </a:xfrm>
            <a:custGeom>
              <a:avLst/>
              <a:gdLst/>
              <a:ahLst/>
              <a:cxnLst/>
              <a:rect l="l" t="t" r="r" b="b"/>
              <a:pathLst>
                <a:path w="22417" h="26420" extrusionOk="0">
                  <a:moveTo>
                    <a:pt x="1" y="0"/>
                  </a:moveTo>
                  <a:lnTo>
                    <a:pt x="2236" y="26419"/>
                  </a:lnTo>
                  <a:lnTo>
                    <a:pt x="20148" y="26419"/>
                  </a:lnTo>
                  <a:lnTo>
                    <a:pt x="224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6" name="Google Shape;3286;p71"/>
            <p:cNvSpPr/>
            <p:nvPr/>
          </p:nvSpPr>
          <p:spPr>
            <a:xfrm>
              <a:off x="1924575" y="4753600"/>
              <a:ext cx="176825" cy="25"/>
            </a:xfrm>
            <a:custGeom>
              <a:avLst/>
              <a:gdLst/>
              <a:ahLst/>
              <a:cxnLst/>
              <a:rect l="l" t="t" r="r" b="b"/>
              <a:pathLst>
                <a:path w="7073" h="1" fill="none" extrusionOk="0">
                  <a:moveTo>
                    <a:pt x="7073" y="0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7" name="Google Shape;3287;p71"/>
            <p:cNvSpPr/>
            <p:nvPr/>
          </p:nvSpPr>
          <p:spPr>
            <a:xfrm>
              <a:off x="2309850" y="4753600"/>
              <a:ext cx="3930350" cy="25"/>
            </a:xfrm>
            <a:custGeom>
              <a:avLst/>
              <a:gdLst/>
              <a:ahLst/>
              <a:cxnLst/>
              <a:rect l="l" t="t" r="r" b="b"/>
              <a:pathLst>
                <a:path w="157214" h="1" fill="none" extrusionOk="0">
                  <a:moveTo>
                    <a:pt x="157213" y="0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8" name="Google Shape;3288;p71"/>
            <p:cNvSpPr/>
            <p:nvPr/>
          </p:nvSpPr>
          <p:spPr>
            <a:xfrm>
              <a:off x="3873475" y="4799450"/>
              <a:ext cx="1261750" cy="239375"/>
            </a:xfrm>
            <a:custGeom>
              <a:avLst/>
              <a:gdLst/>
              <a:ahLst/>
              <a:cxnLst/>
              <a:rect l="l" t="t" r="r" b="b"/>
              <a:pathLst>
                <a:path w="50470" h="9575" extrusionOk="0">
                  <a:moveTo>
                    <a:pt x="25219" y="1"/>
                  </a:moveTo>
                  <a:cubicBezTo>
                    <a:pt x="11309" y="1"/>
                    <a:pt x="1" y="2136"/>
                    <a:pt x="1" y="4771"/>
                  </a:cubicBezTo>
                  <a:cubicBezTo>
                    <a:pt x="1" y="7439"/>
                    <a:pt x="11309" y="9574"/>
                    <a:pt x="25219" y="9574"/>
                  </a:cubicBezTo>
                  <a:cubicBezTo>
                    <a:pt x="39162" y="9574"/>
                    <a:pt x="50470" y="7439"/>
                    <a:pt x="50470" y="4771"/>
                  </a:cubicBezTo>
                  <a:cubicBezTo>
                    <a:pt x="50470" y="2136"/>
                    <a:pt x="39162" y="1"/>
                    <a:pt x="252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9" name="Google Shape;3289;p71"/>
            <p:cNvSpPr/>
            <p:nvPr/>
          </p:nvSpPr>
          <p:spPr>
            <a:xfrm>
              <a:off x="3418150" y="1620525"/>
              <a:ext cx="95100" cy="146775"/>
            </a:xfrm>
            <a:custGeom>
              <a:avLst/>
              <a:gdLst/>
              <a:ahLst/>
              <a:cxnLst/>
              <a:rect l="l" t="t" r="r" b="b"/>
              <a:pathLst>
                <a:path w="3804" h="5871" extrusionOk="0">
                  <a:moveTo>
                    <a:pt x="2202" y="0"/>
                  </a:moveTo>
                  <a:lnTo>
                    <a:pt x="1" y="5871"/>
                  </a:lnTo>
                  <a:lnTo>
                    <a:pt x="3803" y="3669"/>
                  </a:lnTo>
                  <a:lnTo>
                    <a:pt x="2202" y="0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0" name="Google Shape;3290;p71"/>
            <p:cNvSpPr/>
            <p:nvPr/>
          </p:nvSpPr>
          <p:spPr>
            <a:xfrm>
              <a:off x="3094600" y="1338875"/>
              <a:ext cx="485350" cy="376725"/>
            </a:xfrm>
            <a:custGeom>
              <a:avLst/>
              <a:gdLst/>
              <a:ahLst/>
              <a:cxnLst/>
              <a:rect l="l" t="t" r="r" b="b"/>
              <a:pathLst>
                <a:path w="19414" h="15069" extrusionOk="0">
                  <a:moveTo>
                    <a:pt x="1419" y="0"/>
                  </a:moveTo>
                  <a:cubicBezTo>
                    <a:pt x="1076" y="0"/>
                    <a:pt x="867" y="186"/>
                    <a:pt x="867" y="658"/>
                  </a:cubicBezTo>
                  <a:cubicBezTo>
                    <a:pt x="867" y="2727"/>
                    <a:pt x="2802" y="3460"/>
                    <a:pt x="3903" y="3561"/>
                  </a:cubicBezTo>
                  <a:cubicBezTo>
                    <a:pt x="4970" y="3761"/>
                    <a:pt x="6038" y="4028"/>
                    <a:pt x="7038" y="4428"/>
                  </a:cubicBezTo>
                  <a:cubicBezTo>
                    <a:pt x="6371" y="5262"/>
                    <a:pt x="5571" y="5962"/>
                    <a:pt x="4637" y="6496"/>
                  </a:cubicBezTo>
                  <a:cubicBezTo>
                    <a:pt x="3169" y="7363"/>
                    <a:pt x="0" y="6863"/>
                    <a:pt x="1234" y="7964"/>
                  </a:cubicBezTo>
                  <a:cubicBezTo>
                    <a:pt x="2435" y="9064"/>
                    <a:pt x="4770" y="10799"/>
                    <a:pt x="6238" y="10799"/>
                  </a:cubicBezTo>
                  <a:cubicBezTo>
                    <a:pt x="7672" y="10799"/>
                    <a:pt x="12442" y="8831"/>
                    <a:pt x="12442" y="8831"/>
                  </a:cubicBezTo>
                  <a:lnTo>
                    <a:pt x="15745" y="15069"/>
                  </a:lnTo>
                  <a:lnTo>
                    <a:pt x="19414" y="11199"/>
                  </a:lnTo>
                  <a:cubicBezTo>
                    <a:pt x="17946" y="9598"/>
                    <a:pt x="16645" y="7864"/>
                    <a:pt x="15511" y="6029"/>
                  </a:cubicBezTo>
                  <a:cubicBezTo>
                    <a:pt x="14043" y="3561"/>
                    <a:pt x="12943" y="2493"/>
                    <a:pt x="11608" y="2493"/>
                  </a:cubicBezTo>
                  <a:cubicBezTo>
                    <a:pt x="10697" y="2493"/>
                    <a:pt x="9473" y="2656"/>
                    <a:pt x="8295" y="2656"/>
                  </a:cubicBezTo>
                  <a:cubicBezTo>
                    <a:pt x="7706" y="2656"/>
                    <a:pt x="7127" y="2615"/>
                    <a:pt x="6605" y="2493"/>
                  </a:cubicBezTo>
                  <a:cubicBezTo>
                    <a:pt x="5364" y="2209"/>
                    <a:pt x="2599" y="0"/>
                    <a:pt x="1419" y="0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1" name="Google Shape;3291;p71"/>
            <p:cNvSpPr/>
            <p:nvPr/>
          </p:nvSpPr>
          <p:spPr>
            <a:xfrm>
              <a:off x="3368125" y="1432875"/>
              <a:ext cx="120925" cy="164325"/>
            </a:xfrm>
            <a:custGeom>
              <a:avLst/>
              <a:gdLst/>
              <a:ahLst/>
              <a:cxnLst/>
              <a:rect l="l" t="t" r="r" b="b"/>
              <a:pathLst>
                <a:path w="4837" h="6573" extrusionOk="0">
                  <a:moveTo>
                    <a:pt x="3002" y="1"/>
                  </a:moveTo>
                  <a:cubicBezTo>
                    <a:pt x="2569" y="4471"/>
                    <a:pt x="0" y="5605"/>
                    <a:pt x="0" y="5605"/>
                  </a:cubicBezTo>
                  <a:lnTo>
                    <a:pt x="67" y="5638"/>
                  </a:lnTo>
                  <a:cubicBezTo>
                    <a:pt x="901" y="5338"/>
                    <a:pt x="1535" y="5071"/>
                    <a:pt x="1535" y="5071"/>
                  </a:cubicBezTo>
                  <a:lnTo>
                    <a:pt x="2302" y="6572"/>
                  </a:lnTo>
                  <a:cubicBezTo>
                    <a:pt x="3603" y="5638"/>
                    <a:pt x="4503" y="4270"/>
                    <a:pt x="4837" y="2736"/>
                  </a:cubicBezTo>
                  <a:lnTo>
                    <a:pt x="4570" y="2269"/>
                  </a:lnTo>
                  <a:cubicBezTo>
                    <a:pt x="4103" y="1468"/>
                    <a:pt x="3603" y="701"/>
                    <a:pt x="3002" y="1"/>
                  </a:cubicBezTo>
                  <a:close/>
                </a:path>
              </a:pathLst>
            </a:custGeom>
            <a:solidFill>
              <a:srgbClr val="707BE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2" name="Google Shape;3292;p71"/>
            <p:cNvSpPr/>
            <p:nvPr/>
          </p:nvSpPr>
          <p:spPr>
            <a:xfrm>
              <a:off x="3103750" y="1420300"/>
              <a:ext cx="68425" cy="141925"/>
            </a:xfrm>
            <a:custGeom>
              <a:avLst/>
              <a:gdLst/>
              <a:ahLst/>
              <a:cxnLst/>
              <a:rect l="l" t="t" r="r" b="b"/>
              <a:pathLst>
                <a:path w="2737" h="5677" extrusionOk="0">
                  <a:moveTo>
                    <a:pt x="1958" y="1"/>
                  </a:moveTo>
                  <a:cubicBezTo>
                    <a:pt x="1561" y="1"/>
                    <a:pt x="1068" y="606"/>
                    <a:pt x="868" y="1271"/>
                  </a:cubicBezTo>
                  <a:cubicBezTo>
                    <a:pt x="568" y="2272"/>
                    <a:pt x="1" y="4040"/>
                    <a:pt x="101" y="4740"/>
                  </a:cubicBezTo>
                  <a:cubicBezTo>
                    <a:pt x="141" y="5156"/>
                    <a:pt x="356" y="5677"/>
                    <a:pt x="727" y="5677"/>
                  </a:cubicBezTo>
                  <a:cubicBezTo>
                    <a:pt x="982" y="5677"/>
                    <a:pt x="1309" y="5432"/>
                    <a:pt x="1702" y="4740"/>
                  </a:cubicBezTo>
                  <a:cubicBezTo>
                    <a:pt x="1702" y="4740"/>
                    <a:pt x="2736" y="1671"/>
                    <a:pt x="2436" y="537"/>
                  </a:cubicBezTo>
                  <a:cubicBezTo>
                    <a:pt x="2335" y="156"/>
                    <a:pt x="2159" y="1"/>
                    <a:pt x="1958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3" name="Google Shape;3293;p71"/>
            <p:cNvSpPr/>
            <p:nvPr/>
          </p:nvSpPr>
          <p:spPr>
            <a:xfrm>
              <a:off x="3097100" y="1533225"/>
              <a:ext cx="123750" cy="60325"/>
            </a:xfrm>
            <a:custGeom>
              <a:avLst/>
              <a:gdLst/>
              <a:ahLst/>
              <a:cxnLst/>
              <a:rect l="l" t="t" r="r" b="b"/>
              <a:pathLst>
                <a:path w="4950" h="2413" extrusionOk="0">
                  <a:moveTo>
                    <a:pt x="3942" y="1"/>
                  </a:moveTo>
                  <a:cubicBezTo>
                    <a:pt x="3867" y="1"/>
                    <a:pt x="3787" y="8"/>
                    <a:pt x="3703" y="23"/>
                  </a:cubicBezTo>
                  <a:cubicBezTo>
                    <a:pt x="2769" y="190"/>
                    <a:pt x="834" y="590"/>
                    <a:pt x="434" y="823"/>
                  </a:cubicBezTo>
                  <a:cubicBezTo>
                    <a:pt x="33" y="1057"/>
                    <a:pt x="0" y="1691"/>
                    <a:pt x="634" y="2358"/>
                  </a:cubicBezTo>
                  <a:cubicBezTo>
                    <a:pt x="849" y="2394"/>
                    <a:pt x="1069" y="2413"/>
                    <a:pt x="1289" y="2413"/>
                  </a:cubicBezTo>
                  <a:cubicBezTo>
                    <a:pt x="1681" y="2413"/>
                    <a:pt x="2072" y="2353"/>
                    <a:pt x="2435" y="2224"/>
                  </a:cubicBezTo>
                  <a:cubicBezTo>
                    <a:pt x="3503" y="1924"/>
                    <a:pt x="4470" y="2124"/>
                    <a:pt x="4737" y="1391"/>
                  </a:cubicBezTo>
                  <a:cubicBezTo>
                    <a:pt x="4949" y="723"/>
                    <a:pt x="4693" y="1"/>
                    <a:pt x="3942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4" name="Google Shape;3294;p71"/>
            <p:cNvSpPr/>
            <p:nvPr/>
          </p:nvSpPr>
          <p:spPr>
            <a:xfrm>
              <a:off x="3088750" y="1445400"/>
              <a:ext cx="50900" cy="145650"/>
            </a:xfrm>
            <a:custGeom>
              <a:avLst/>
              <a:gdLst/>
              <a:ahLst/>
              <a:cxnLst/>
              <a:rect l="l" t="t" r="r" b="b"/>
              <a:pathLst>
                <a:path w="2036" h="5826" extrusionOk="0">
                  <a:moveTo>
                    <a:pt x="958" y="0"/>
                  </a:moveTo>
                  <a:cubicBezTo>
                    <a:pt x="539" y="0"/>
                    <a:pt x="182" y="759"/>
                    <a:pt x="134" y="1501"/>
                  </a:cubicBezTo>
                  <a:cubicBezTo>
                    <a:pt x="67" y="2535"/>
                    <a:pt x="1" y="4403"/>
                    <a:pt x="267" y="5037"/>
                  </a:cubicBezTo>
                  <a:cubicBezTo>
                    <a:pt x="413" y="5401"/>
                    <a:pt x="708" y="5826"/>
                    <a:pt x="1033" y="5826"/>
                  </a:cubicBezTo>
                  <a:cubicBezTo>
                    <a:pt x="1303" y="5826"/>
                    <a:pt x="1593" y="5533"/>
                    <a:pt x="1835" y="4670"/>
                  </a:cubicBezTo>
                  <a:cubicBezTo>
                    <a:pt x="1835" y="4670"/>
                    <a:pt x="2035" y="1434"/>
                    <a:pt x="1468" y="400"/>
                  </a:cubicBezTo>
                  <a:cubicBezTo>
                    <a:pt x="1299" y="118"/>
                    <a:pt x="1124" y="0"/>
                    <a:pt x="958" y="0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5" name="Google Shape;3295;p71"/>
            <p:cNvSpPr/>
            <p:nvPr/>
          </p:nvSpPr>
          <p:spPr>
            <a:xfrm>
              <a:off x="3302225" y="1435075"/>
              <a:ext cx="149825" cy="164625"/>
            </a:xfrm>
            <a:custGeom>
              <a:avLst/>
              <a:gdLst/>
              <a:ahLst/>
              <a:cxnLst/>
              <a:rect l="l" t="t" r="r" b="b"/>
              <a:pathLst>
                <a:path w="5993" h="6585" extrusionOk="0">
                  <a:moveTo>
                    <a:pt x="4013" y="1"/>
                  </a:moveTo>
                  <a:cubicBezTo>
                    <a:pt x="3770" y="1"/>
                    <a:pt x="3519" y="47"/>
                    <a:pt x="3270" y="146"/>
                  </a:cubicBezTo>
                  <a:cubicBezTo>
                    <a:pt x="2069" y="647"/>
                    <a:pt x="1" y="4616"/>
                    <a:pt x="1" y="4616"/>
                  </a:cubicBezTo>
                  <a:lnTo>
                    <a:pt x="701" y="6584"/>
                  </a:lnTo>
                  <a:cubicBezTo>
                    <a:pt x="701" y="6584"/>
                    <a:pt x="2903" y="5817"/>
                    <a:pt x="3904" y="5383"/>
                  </a:cubicBezTo>
                  <a:cubicBezTo>
                    <a:pt x="5171" y="4716"/>
                    <a:pt x="5939" y="3449"/>
                    <a:pt x="5939" y="2048"/>
                  </a:cubicBezTo>
                  <a:cubicBezTo>
                    <a:pt x="5993" y="881"/>
                    <a:pt x="5075" y="1"/>
                    <a:pt x="4013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6" name="Google Shape;3296;p71"/>
            <p:cNvSpPr/>
            <p:nvPr/>
          </p:nvSpPr>
          <p:spPr>
            <a:xfrm>
              <a:off x="3152125" y="1529725"/>
              <a:ext cx="124775" cy="84150"/>
            </a:xfrm>
            <a:custGeom>
              <a:avLst/>
              <a:gdLst/>
              <a:ahLst/>
              <a:cxnLst/>
              <a:rect l="l" t="t" r="r" b="b"/>
              <a:pathLst>
                <a:path w="4991" h="3366" extrusionOk="0">
                  <a:moveTo>
                    <a:pt x="4029" y="1"/>
                  </a:moveTo>
                  <a:cubicBezTo>
                    <a:pt x="3871" y="1"/>
                    <a:pt x="3695" y="41"/>
                    <a:pt x="3503" y="130"/>
                  </a:cubicBezTo>
                  <a:cubicBezTo>
                    <a:pt x="2603" y="597"/>
                    <a:pt x="701" y="1531"/>
                    <a:pt x="334" y="1864"/>
                  </a:cubicBezTo>
                  <a:cubicBezTo>
                    <a:pt x="1" y="2231"/>
                    <a:pt x="134" y="2865"/>
                    <a:pt x="1001" y="3365"/>
                  </a:cubicBezTo>
                  <a:cubicBezTo>
                    <a:pt x="1635" y="3332"/>
                    <a:pt x="2269" y="3098"/>
                    <a:pt x="2803" y="2765"/>
                  </a:cubicBezTo>
                  <a:cubicBezTo>
                    <a:pt x="3803" y="2131"/>
                    <a:pt x="4904" y="2064"/>
                    <a:pt x="4938" y="1264"/>
                  </a:cubicBezTo>
                  <a:cubicBezTo>
                    <a:pt x="4991" y="601"/>
                    <a:pt x="4643" y="1"/>
                    <a:pt x="4029" y="1"/>
                  </a:cubicBezTo>
                  <a:close/>
                </a:path>
              </a:pathLst>
            </a:custGeom>
            <a:solidFill>
              <a:srgbClr val="707BE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7" name="Google Shape;3297;p71"/>
            <p:cNvSpPr/>
            <p:nvPr/>
          </p:nvSpPr>
          <p:spPr>
            <a:xfrm>
              <a:off x="3120100" y="1462500"/>
              <a:ext cx="70425" cy="150150"/>
            </a:xfrm>
            <a:custGeom>
              <a:avLst/>
              <a:gdLst/>
              <a:ahLst/>
              <a:cxnLst/>
              <a:rect l="l" t="t" r="r" b="b"/>
              <a:pathLst>
                <a:path w="2817" h="6006" extrusionOk="0">
                  <a:moveTo>
                    <a:pt x="711" y="0"/>
                  </a:moveTo>
                  <a:cubicBezTo>
                    <a:pt x="198" y="0"/>
                    <a:pt x="1" y="969"/>
                    <a:pt x="181" y="1818"/>
                  </a:cubicBezTo>
                  <a:cubicBezTo>
                    <a:pt x="414" y="2885"/>
                    <a:pt x="848" y="4820"/>
                    <a:pt x="1315" y="5420"/>
                  </a:cubicBezTo>
                  <a:cubicBezTo>
                    <a:pt x="1540" y="5709"/>
                    <a:pt x="1895" y="6006"/>
                    <a:pt x="2204" y="6006"/>
                  </a:cubicBezTo>
                  <a:cubicBezTo>
                    <a:pt x="2537" y="6006"/>
                    <a:pt x="2816" y="5660"/>
                    <a:pt x="2816" y="4586"/>
                  </a:cubicBezTo>
                  <a:cubicBezTo>
                    <a:pt x="2816" y="4586"/>
                    <a:pt x="2116" y="1184"/>
                    <a:pt x="1248" y="283"/>
                  </a:cubicBezTo>
                  <a:cubicBezTo>
                    <a:pt x="1042" y="85"/>
                    <a:pt x="863" y="0"/>
                    <a:pt x="711" y="0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8" name="Google Shape;3298;p71"/>
            <p:cNvSpPr/>
            <p:nvPr/>
          </p:nvSpPr>
          <p:spPr>
            <a:xfrm>
              <a:off x="3218850" y="1546375"/>
              <a:ext cx="120950" cy="90000"/>
            </a:xfrm>
            <a:custGeom>
              <a:avLst/>
              <a:gdLst/>
              <a:ahLst/>
              <a:cxnLst/>
              <a:rect l="l" t="t" r="r" b="b"/>
              <a:pathLst>
                <a:path w="4838" h="3600" extrusionOk="0">
                  <a:moveTo>
                    <a:pt x="3886" y="0"/>
                  </a:moveTo>
                  <a:cubicBezTo>
                    <a:pt x="3718" y="0"/>
                    <a:pt x="3533" y="50"/>
                    <a:pt x="3336" y="164"/>
                  </a:cubicBezTo>
                  <a:cubicBezTo>
                    <a:pt x="2435" y="698"/>
                    <a:pt x="634" y="1765"/>
                    <a:pt x="300" y="2132"/>
                  </a:cubicBezTo>
                  <a:cubicBezTo>
                    <a:pt x="0" y="2499"/>
                    <a:pt x="167" y="3133"/>
                    <a:pt x="1068" y="3600"/>
                  </a:cubicBezTo>
                  <a:cubicBezTo>
                    <a:pt x="1701" y="3500"/>
                    <a:pt x="2302" y="3233"/>
                    <a:pt x="2836" y="2833"/>
                  </a:cubicBezTo>
                  <a:cubicBezTo>
                    <a:pt x="3770" y="2132"/>
                    <a:pt x="4837" y="1999"/>
                    <a:pt x="4837" y="1198"/>
                  </a:cubicBezTo>
                  <a:cubicBezTo>
                    <a:pt x="4837" y="579"/>
                    <a:pt x="4458" y="0"/>
                    <a:pt x="3886" y="0"/>
                  </a:cubicBezTo>
                  <a:close/>
                </a:path>
              </a:pathLst>
            </a:custGeom>
            <a:solidFill>
              <a:srgbClr val="707BE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9" name="Google Shape;3299;p71"/>
            <p:cNvSpPr/>
            <p:nvPr/>
          </p:nvSpPr>
          <p:spPr>
            <a:xfrm>
              <a:off x="3179625" y="1487225"/>
              <a:ext cx="78550" cy="147300"/>
            </a:xfrm>
            <a:custGeom>
              <a:avLst/>
              <a:gdLst/>
              <a:ahLst/>
              <a:cxnLst/>
              <a:rect l="l" t="t" r="r" b="b"/>
              <a:pathLst>
                <a:path w="3142" h="5892" extrusionOk="0">
                  <a:moveTo>
                    <a:pt x="646" y="0"/>
                  </a:moveTo>
                  <a:cubicBezTo>
                    <a:pt x="132" y="0"/>
                    <a:pt x="1" y="996"/>
                    <a:pt x="235" y="1830"/>
                  </a:cubicBezTo>
                  <a:cubicBezTo>
                    <a:pt x="535" y="2930"/>
                    <a:pt x="1102" y="4798"/>
                    <a:pt x="1636" y="5365"/>
                  </a:cubicBezTo>
                  <a:cubicBezTo>
                    <a:pt x="1868" y="5628"/>
                    <a:pt x="2222" y="5892"/>
                    <a:pt x="2522" y="5892"/>
                  </a:cubicBezTo>
                  <a:cubicBezTo>
                    <a:pt x="2868" y="5892"/>
                    <a:pt x="3142" y="5540"/>
                    <a:pt x="3070" y="4431"/>
                  </a:cubicBezTo>
                  <a:cubicBezTo>
                    <a:pt x="3070" y="4431"/>
                    <a:pt x="2136" y="1096"/>
                    <a:pt x="1169" y="262"/>
                  </a:cubicBezTo>
                  <a:cubicBezTo>
                    <a:pt x="964" y="79"/>
                    <a:pt x="790" y="0"/>
                    <a:pt x="646" y="0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0" name="Google Shape;3300;p71"/>
            <p:cNvSpPr/>
            <p:nvPr/>
          </p:nvSpPr>
          <p:spPr>
            <a:xfrm>
              <a:off x="3195500" y="1383675"/>
              <a:ext cx="90075" cy="65900"/>
            </a:xfrm>
            <a:custGeom>
              <a:avLst/>
              <a:gdLst/>
              <a:ahLst/>
              <a:cxnLst/>
              <a:rect l="l" t="t" r="r" b="b"/>
              <a:pathLst>
                <a:path w="3603" h="2636" extrusionOk="0">
                  <a:moveTo>
                    <a:pt x="1068" y="1"/>
                  </a:moveTo>
                  <a:lnTo>
                    <a:pt x="1068" y="1"/>
                  </a:lnTo>
                  <a:cubicBezTo>
                    <a:pt x="1168" y="334"/>
                    <a:pt x="1201" y="701"/>
                    <a:pt x="1101" y="1068"/>
                  </a:cubicBezTo>
                  <a:cubicBezTo>
                    <a:pt x="1013" y="1508"/>
                    <a:pt x="615" y="1820"/>
                    <a:pt x="179" y="1820"/>
                  </a:cubicBezTo>
                  <a:cubicBezTo>
                    <a:pt x="120" y="1820"/>
                    <a:pt x="60" y="1814"/>
                    <a:pt x="0" y="1802"/>
                  </a:cubicBezTo>
                  <a:lnTo>
                    <a:pt x="0" y="1802"/>
                  </a:lnTo>
                  <a:cubicBezTo>
                    <a:pt x="1001" y="2002"/>
                    <a:pt x="2035" y="2269"/>
                    <a:pt x="3002" y="2636"/>
                  </a:cubicBezTo>
                  <a:cubicBezTo>
                    <a:pt x="3603" y="2336"/>
                    <a:pt x="3436" y="1402"/>
                    <a:pt x="3303" y="801"/>
                  </a:cubicBezTo>
                  <a:cubicBezTo>
                    <a:pt x="3036" y="768"/>
                    <a:pt x="2802" y="734"/>
                    <a:pt x="2569" y="668"/>
                  </a:cubicBezTo>
                  <a:cubicBezTo>
                    <a:pt x="2035" y="501"/>
                    <a:pt x="1535" y="301"/>
                    <a:pt x="1068" y="1"/>
                  </a:cubicBezTo>
                  <a:close/>
                </a:path>
              </a:pathLst>
            </a:custGeom>
            <a:solidFill>
              <a:srgbClr val="707BE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1" name="Google Shape;3301;p71"/>
            <p:cNvSpPr/>
            <p:nvPr/>
          </p:nvSpPr>
          <p:spPr>
            <a:xfrm>
              <a:off x="4048600" y="3417625"/>
              <a:ext cx="418650" cy="1478700"/>
            </a:xfrm>
            <a:custGeom>
              <a:avLst/>
              <a:gdLst/>
              <a:ahLst/>
              <a:cxnLst/>
              <a:rect l="l" t="t" r="r" b="b"/>
              <a:pathLst>
                <a:path w="16746" h="59148" extrusionOk="0">
                  <a:moveTo>
                    <a:pt x="4837" y="1"/>
                  </a:moveTo>
                  <a:cubicBezTo>
                    <a:pt x="4837" y="1"/>
                    <a:pt x="4304" y="4871"/>
                    <a:pt x="5004" y="8907"/>
                  </a:cubicBezTo>
                  <a:cubicBezTo>
                    <a:pt x="5671" y="12943"/>
                    <a:pt x="6605" y="24652"/>
                    <a:pt x="7272" y="29522"/>
                  </a:cubicBezTo>
                  <a:cubicBezTo>
                    <a:pt x="7840" y="33892"/>
                    <a:pt x="8006" y="38295"/>
                    <a:pt x="7806" y="42698"/>
                  </a:cubicBezTo>
                  <a:cubicBezTo>
                    <a:pt x="7673" y="46467"/>
                    <a:pt x="6338" y="50670"/>
                    <a:pt x="4437" y="52805"/>
                  </a:cubicBezTo>
                  <a:cubicBezTo>
                    <a:pt x="2569" y="54974"/>
                    <a:pt x="1" y="57409"/>
                    <a:pt x="267" y="58476"/>
                  </a:cubicBezTo>
                  <a:cubicBezTo>
                    <a:pt x="405" y="58967"/>
                    <a:pt x="1869" y="59147"/>
                    <a:pt x="3685" y="59147"/>
                  </a:cubicBezTo>
                  <a:cubicBezTo>
                    <a:pt x="5820" y="59147"/>
                    <a:pt x="8442" y="58898"/>
                    <a:pt x="9974" y="58609"/>
                  </a:cubicBezTo>
                  <a:cubicBezTo>
                    <a:pt x="12810" y="58076"/>
                    <a:pt x="14578" y="56975"/>
                    <a:pt x="14978" y="55641"/>
                  </a:cubicBezTo>
                  <a:cubicBezTo>
                    <a:pt x="15412" y="54306"/>
                    <a:pt x="15645" y="50537"/>
                    <a:pt x="15645" y="49169"/>
                  </a:cubicBezTo>
                  <a:cubicBezTo>
                    <a:pt x="15645" y="47835"/>
                    <a:pt x="14845" y="45533"/>
                    <a:pt x="14311" y="44466"/>
                  </a:cubicBezTo>
                  <a:cubicBezTo>
                    <a:pt x="13777" y="43399"/>
                    <a:pt x="13510" y="40697"/>
                    <a:pt x="13777" y="37594"/>
                  </a:cubicBezTo>
                  <a:cubicBezTo>
                    <a:pt x="14044" y="34492"/>
                    <a:pt x="16179" y="26553"/>
                    <a:pt x="16446" y="19014"/>
                  </a:cubicBezTo>
                  <a:cubicBezTo>
                    <a:pt x="16746" y="11442"/>
                    <a:pt x="14311" y="5938"/>
                    <a:pt x="14177" y="4704"/>
                  </a:cubicBezTo>
                  <a:cubicBezTo>
                    <a:pt x="14044" y="3503"/>
                    <a:pt x="14177" y="268"/>
                    <a:pt x="14177" y="268"/>
                  </a:cubicBezTo>
                  <a:lnTo>
                    <a:pt x="4837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2" name="Google Shape;3302;p71"/>
            <p:cNvSpPr/>
            <p:nvPr/>
          </p:nvSpPr>
          <p:spPr>
            <a:xfrm>
              <a:off x="4338800" y="3423475"/>
              <a:ext cx="127625" cy="1018725"/>
            </a:xfrm>
            <a:custGeom>
              <a:avLst/>
              <a:gdLst/>
              <a:ahLst/>
              <a:cxnLst/>
              <a:rect l="l" t="t" r="r" b="b"/>
              <a:pathLst>
                <a:path w="5105" h="40749" extrusionOk="0">
                  <a:moveTo>
                    <a:pt x="1035" y="0"/>
                  </a:moveTo>
                  <a:cubicBezTo>
                    <a:pt x="668" y="1768"/>
                    <a:pt x="1" y="6405"/>
                    <a:pt x="1235" y="10675"/>
                  </a:cubicBezTo>
                  <a:cubicBezTo>
                    <a:pt x="2803" y="16045"/>
                    <a:pt x="2002" y="23884"/>
                    <a:pt x="1335" y="29255"/>
                  </a:cubicBezTo>
                  <a:cubicBezTo>
                    <a:pt x="668" y="34658"/>
                    <a:pt x="401" y="40162"/>
                    <a:pt x="801" y="40563"/>
                  </a:cubicBezTo>
                  <a:cubicBezTo>
                    <a:pt x="893" y="40669"/>
                    <a:pt x="1047" y="40748"/>
                    <a:pt x="1239" y="40748"/>
                  </a:cubicBezTo>
                  <a:cubicBezTo>
                    <a:pt x="1466" y="40748"/>
                    <a:pt x="1746" y="40637"/>
                    <a:pt x="2036" y="40329"/>
                  </a:cubicBezTo>
                  <a:cubicBezTo>
                    <a:pt x="2002" y="39329"/>
                    <a:pt x="2036" y="38361"/>
                    <a:pt x="2136" y="37360"/>
                  </a:cubicBezTo>
                  <a:cubicBezTo>
                    <a:pt x="2403" y="34258"/>
                    <a:pt x="4571" y="26319"/>
                    <a:pt x="4838" y="18780"/>
                  </a:cubicBezTo>
                  <a:cubicBezTo>
                    <a:pt x="5105" y="11208"/>
                    <a:pt x="2669" y="5704"/>
                    <a:pt x="2536" y="4470"/>
                  </a:cubicBezTo>
                  <a:cubicBezTo>
                    <a:pt x="2403" y="3269"/>
                    <a:pt x="2536" y="34"/>
                    <a:pt x="2536" y="34"/>
                  </a:cubicBezTo>
                  <a:lnTo>
                    <a:pt x="1035" y="0"/>
                  </a:lnTo>
                  <a:close/>
                </a:path>
              </a:pathLst>
            </a:custGeom>
            <a:solidFill>
              <a:srgbClr val="707BE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3" name="Google Shape;3303;p71"/>
            <p:cNvSpPr/>
            <p:nvPr/>
          </p:nvSpPr>
          <p:spPr>
            <a:xfrm>
              <a:off x="4297950" y="3551900"/>
              <a:ext cx="130950" cy="98425"/>
            </a:xfrm>
            <a:custGeom>
              <a:avLst/>
              <a:gdLst/>
              <a:ahLst/>
              <a:cxnLst/>
              <a:rect l="l" t="t" r="r" b="b"/>
              <a:pathLst>
                <a:path w="5238" h="3937" extrusionOk="0">
                  <a:moveTo>
                    <a:pt x="4337" y="0"/>
                  </a:moveTo>
                  <a:lnTo>
                    <a:pt x="0" y="567"/>
                  </a:lnTo>
                  <a:lnTo>
                    <a:pt x="534" y="3937"/>
                  </a:lnTo>
                  <a:lnTo>
                    <a:pt x="5237" y="3236"/>
                  </a:lnTo>
                  <a:cubicBezTo>
                    <a:pt x="4871" y="1802"/>
                    <a:pt x="4537" y="701"/>
                    <a:pt x="4337" y="0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4" name="Google Shape;3304;p71"/>
            <p:cNvSpPr/>
            <p:nvPr/>
          </p:nvSpPr>
          <p:spPr>
            <a:xfrm>
              <a:off x="4174525" y="3501850"/>
              <a:ext cx="172650" cy="309450"/>
            </a:xfrm>
            <a:custGeom>
              <a:avLst/>
              <a:gdLst/>
              <a:ahLst/>
              <a:cxnLst/>
              <a:rect l="l" t="t" r="r" b="b"/>
              <a:pathLst>
                <a:path w="6906" h="12378" extrusionOk="0">
                  <a:moveTo>
                    <a:pt x="3337" y="1"/>
                  </a:moveTo>
                  <a:cubicBezTo>
                    <a:pt x="3325" y="1"/>
                    <a:pt x="3314" y="1"/>
                    <a:pt x="3303" y="1"/>
                  </a:cubicBezTo>
                  <a:cubicBezTo>
                    <a:pt x="1435" y="34"/>
                    <a:pt x="1" y="2870"/>
                    <a:pt x="101" y="6272"/>
                  </a:cubicBezTo>
                  <a:cubicBezTo>
                    <a:pt x="167" y="9667"/>
                    <a:pt x="1698" y="12378"/>
                    <a:pt x="3536" y="12378"/>
                  </a:cubicBezTo>
                  <a:cubicBezTo>
                    <a:pt x="3558" y="12378"/>
                    <a:pt x="3581" y="12377"/>
                    <a:pt x="3603" y="12376"/>
                  </a:cubicBezTo>
                  <a:cubicBezTo>
                    <a:pt x="5471" y="12343"/>
                    <a:pt x="6905" y="9541"/>
                    <a:pt x="6839" y="6105"/>
                  </a:cubicBezTo>
                  <a:cubicBezTo>
                    <a:pt x="6739" y="2723"/>
                    <a:pt x="5190" y="1"/>
                    <a:pt x="3337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5" name="Google Shape;3305;p71"/>
            <p:cNvSpPr/>
            <p:nvPr/>
          </p:nvSpPr>
          <p:spPr>
            <a:xfrm>
              <a:off x="4054450" y="4659350"/>
              <a:ext cx="384450" cy="239050"/>
            </a:xfrm>
            <a:custGeom>
              <a:avLst/>
              <a:gdLst/>
              <a:ahLst/>
              <a:cxnLst/>
              <a:rect l="l" t="t" r="r" b="b"/>
              <a:pathLst>
                <a:path w="15378" h="9562" extrusionOk="0">
                  <a:moveTo>
                    <a:pt x="15378" y="1"/>
                  </a:moveTo>
                  <a:cubicBezTo>
                    <a:pt x="15344" y="1"/>
                    <a:pt x="15311" y="34"/>
                    <a:pt x="15278" y="34"/>
                  </a:cubicBezTo>
                  <a:cubicBezTo>
                    <a:pt x="14177" y="568"/>
                    <a:pt x="11775" y="1135"/>
                    <a:pt x="10941" y="3003"/>
                  </a:cubicBezTo>
                  <a:cubicBezTo>
                    <a:pt x="10141" y="4904"/>
                    <a:pt x="9740" y="7873"/>
                    <a:pt x="7572" y="8540"/>
                  </a:cubicBezTo>
                  <a:cubicBezTo>
                    <a:pt x="6853" y="8756"/>
                    <a:pt x="5669" y="8829"/>
                    <a:pt x="4418" y="8829"/>
                  </a:cubicBezTo>
                  <a:cubicBezTo>
                    <a:pt x="2768" y="8829"/>
                    <a:pt x="1001" y="8702"/>
                    <a:pt x="33" y="8607"/>
                  </a:cubicBezTo>
                  <a:cubicBezTo>
                    <a:pt x="0" y="8674"/>
                    <a:pt x="0" y="8740"/>
                    <a:pt x="33" y="8807"/>
                  </a:cubicBezTo>
                  <a:cubicBezTo>
                    <a:pt x="166" y="9336"/>
                    <a:pt x="1862" y="9562"/>
                    <a:pt x="3877" y="9562"/>
                  </a:cubicBezTo>
                  <a:cubicBezTo>
                    <a:pt x="5928" y="9562"/>
                    <a:pt x="8310" y="9328"/>
                    <a:pt x="9707" y="8940"/>
                  </a:cubicBezTo>
                  <a:cubicBezTo>
                    <a:pt x="13576" y="7873"/>
                    <a:pt x="14611" y="8107"/>
                    <a:pt x="15011" y="6739"/>
                  </a:cubicBezTo>
                  <a:cubicBezTo>
                    <a:pt x="15378" y="5538"/>
                    <a:pt x="15344" y="1635"/>
                    <a:pt x="15378" y="1"/>
                  </a:cubicBezTo>
                  <a:close/>
                </a:path>
              </a:pathLst>
            </a:custGeom>
            <a:solidFill>
              <a:srgbClr val="707BE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6" name="Google Shape;3306;p71"/>
            <p:cNvSpPr/>
            <p:nvPr/>
          </p:nvSpPr>
          <p:spPr>
            <a:xfrm>
              <a:off x="4243750" y="4391675"/>
              <a:ext cx="150125" cy="108950"/>
            </a:xfrm>
            <a:custGeom>
              <a:avLst/>
              <a:gdLst/>
              <a:ahLst/>
              <a:cxnLst/>
              <a:rect l="l" t="t" r="r" b="b"/>
              <a:pathLst>
                <a:path w="6005" h="4358" extrusionOk="0">
                  <a:moveTo>
                    <a:pt x="5838" y="0"/>
                  </a:moveTo>
                  <a:lnTo>
                    <a:pt x="5838" y="0"/>
                  </a:lnTo>
                  <a:cubicBezTo>
                    <a:pt x="4700" y="506"/>
                    <a:pt x="3469" y="759"/>
                    <a:pt x="2229" y="759"/>
                  </a:cubicBezTo>
                  <a:cubicBezTo>
                    <a:pt x="1506" y="759"/>
                    <a:pt x="780" y="672"/>
                    <a:pt x="67" y="500"/>
                  </a:cubicBezTo>
                  <a:cubicBezTo>
                    <a:pt x="67" y="1635"/>
                    <a:pt x="34" y="2702"/>
                    <a:pt x="0" y="3736"/>
                  </a:cubicBezTo>
                  <a:cubicBezTo>
                    <a:pt x="0" y="3870"/>
                    <a:pt x="0" y="3970"/>
                    <a:pt x="0" y="4103"/>
                  </a:cubicBezTo>
                  <a:cubicBezTo>
                    <a:pt x="611" y="4284"/>
                    <a:pt x="1302" y="4358"/>
                    <a:pt x="2016" y="4358"/>
                  </a:cubicBezTo>
                  <a:cubicBezTo>
                    <a:pt x="3406" y="4358"/>
                    <a:pt x="4880" y="4078"/>
                    <a:pt x="6004" y="3769"/>
                  </a:cubicBezTo>
                  <a:cubicBezTo>
                    <a:pt x="5838" y="2502"/>
                    <a:pt x="5804" y="1268"/>
                    <a:pt x="5838" y="0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7" name="Google Shape;3307;p71"/>
            <p:cNvSpPr/>
            <p:nvPr/>
          </p:nvSpPr>
          <p:spPr>
            <a:xfrm>
              <a:off x="4281275" y="4485900"/>
              <a:ext cx="131775" cy="103550"/>
            </a:xfrm>
            <a:custGeom>
              <a:avLst/>
              <a:gdLst/>
              <a:ahLst/>
              <a:cxnLst/>
              <a:rect l="l" t="t" r="r" b="b"/>
              <a:pathLst>
                <a:path w="5271" h="4142" extrusionOk="0">
                  <a:moveTo>
                    <a:pt x="4503" y="0"/>
                  </a:moveTo>
                  <a:cubicBezTo>
                    <a:pt x="4503" y="0"/>
                    <a:pt x="0" y="2135"/>
                    <a:pt x="1068" y="3736"/>
                  </a:cubicBezTo>
                  <a:cubicBezTo>
                    <a:pt x="1262" y="4024"/>
                    <a:pt x="1546" y="4142"/>
                    <a:pt x="1883" y="4142"/>
                  </a:cubicBezTo>
                  <a:cubicBezTo>
                    <a:pt x="2876" y="4142"/>
                    <a:pt x="4324" y="3116"/>
                    <a:pt x="5271" y="2369"/>
                  </a:cubicBezTo>
                  <a:cubicBezTo>
                    <a:pt x="5171" y="2135"/>
                    <a:pt x="5071" y="1902"/>
                    <a:pt x="4970" y="1735"/>
                  </a:cubicBezTo>
                  <a:cubicBezTo>
                    <a:pt x="4737" y="1168"/>
                    <a:pt x="4570" y="601"/>
                    <a:pt x="4503" y="0"/>
                  </a:cubicBezTo>
                  <a:close/>
                </a:path>
              </a:pathLst>
            </a:custGeom>
            <a:solidFill>
              <a:srgbClr val="707BE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8" name="Google Shape;3308;p71"/>
            <p:cNvSpPr/>
            <p:nvPr/>
          </p:nvSpPr>
          <p:spPr>
            <a:xfrm>
              <a:off x="4130000" y="4678525"/>
              <a:ext cx="125450" cy="131025"/>
            </a:xfrm>
            <a:custGeom>
              <a:avLst/>
              <a:gdLst/>
              <a:ahLst/>
              <a:cxnLst/>
              <a:rect l="l" t="t" r="r" b="b"/>
              <a:pathLst>
                <a:path w="5018" h="5241" extrusionOk="0">
                  <a:moveTo>
                    <a:pt x="2716" y="1"/>
                  </a:moveTo>
                  <a:cubicBezTo>
                    <a:pt x="2315" y="868"/>
                    <a:pt x="1782" y="1669"/>
                    <a:pt x="1181" y="2369"/>
                  </a:cubicBezTo>
                  <a:lnTo>
                    <a:pt x="848" y="2770"/>
                  </a:lnTo>
                  <a:cubicBezTo>
                    <a:pt x="848" y="2836"/>
                    <a:pt x="814" y="2870"/>
                    <a:pt x="781" y="2903"/>
                  </a:cubicBezTo>
                  <a:cubicBezTo>
                    <a:pt x="108" y="4838"/>
                    <a:pt x="1" y="5240"/>
                    <a:pt x="776" y="5240"/>
                  </a:cubicBezTo>
                  <a:cubicBezTo>
                    <a:pt x="923" y="5240"/>
                    <a:pt x="1102" y="5226"/>
                    <a:pt x="1315" y="5205"/>
                  </a:cubicBezTo>
                  <a:cubicBezTo>
                    <a:pt x="2682" y="5071"/>
                    <a:pt x="4950" y="3604"/>
                    <a:pt x="4950" y="1836"/>
                  </a:cubicBezTo>
                  <a:cubicBezTo>
                    <a:pt x="5017" y="902"/>
                    <a:pt x="4283" y="101"/>
                    <a:pt x="3349" y="101"/>
                  </a:cubicBezTo>
                  <a:lnTo>
                    <a:pt x="2716" y="1"/>
                  </a:lnTo>
                  <a:close/>
                </a:path>
              </a:pathLst>
            </a:custGeom>
            <a:solidFill>
              <a:srgbClr val="707BE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9" name="Google Shape;3309;p71"/>
            <p:cNvSpPr/>
            <p:nvPr/>
          </p:nvSpPr>
          <p:spPr>
            <a:xfrm>
              <a:off x="4311300" y="3434325"/>
              <a:ext cx="586275" cy="1561500"/>
            </a:xfrm>
            <a:custGeom>
              <a:avLst/>
              <a:gdLst/>
              <a:ahLst/>
              <a:cxnLst/>
              <a:rect l="l" t="t" r="r" b="b"/>
              <a:pathLst>
                <a:path w="23451" h="62460" extrusionOk="0">
                  <a:moveTo>
                    <a:pt x="8640" y="0"/>
                  </a:moveTo>
                  <a:lnTo>
                    <a:pt x="534" y="701"/>
                  </a:lnTo>
                  <a:cubicBezTo>
                    <a:pt x="534" y="701"/>
                    <a:pt x="0" y="3636"/>
                    <a:pt x="2969" y="12676"/>
                  </a:cubicBezTo>
                  <a:cubicBezTo>
                    <a:pt x="5938" y="21716"/>
                    <a:pt x="12409" y="40296"/>
                    <a:pt x="13210" y="43665"/>
                  </a:cubicBezTo>
                  <a:cubicBezTo>
                    <a:pt x="14010" y="47034"/>
                    <a:pt x="14811" y="56874"/>
                    <a:pt x="17779" y="60110"/>
                  </a:cubicBezTo>
                  <a:cubicBezTo>
                    <a:pt x="19217" y="61660"/>
                    <a:pt x="20404" y="62460"/>
                    <a:pt x="21292" y="62460"/>
                  </a:cubicBezTo>
                  <a:cubicBezTo>
                    <a:pt x="22237" y="62460"/>
                    <a:pt x="22843" y="61552"/>
                    <a:pt x="23050" y="59676"/>
                  </a:cubicBezTo>
                  <a:cubicBezTo>
                    <a:pt x="23450" y="56040"/>
                    <a:pt x="22783" y="52671"/>
                    <a:pt x="19948" y="45933"/>
                  </a:cubicBezTo>
                  <a:cubicBezTo>
                    <a:pt x="18647" y="42797"/>
                    <a:pt x="16845" y="37961"/>
                    <a:pt x="16445" y="35259"/>
                  </a:cubicBezTo>
                  <a:cubicBezTo>
                    <a:pt x="16045" y="32590"/>
                    <a:pt x="16312" y="18713"/>
                    <a:pt x="14944" y="14010"/>
                  </a:cubicBezTo>
                  <a:cubicBezTo>
                    <a:pt x="13610" y="9307"/>
                    <a:pt x="11442" y="7138"/>
                    <a:pt x="10241" y="4437"/>
                  </a:cubicBezTo>
                  <a:cubicBezTo>
                    <a:pt x="9574" y="3002"/>
                    <a:pt x="9040" y="1534"/>
                    <a:pt x="8640" y="0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0" name="Google Shape;3310;p71"/>
            <p:cNvSpPr/>
            <p:nvPr/>
          </p:nvSpPr>
          <p:spPr>
            <a:xfrm>
              <a:off x="4490575" y="3434325"/>
              <a:ext cx="228525" cy="837275"/>
            </a:xfrm>
            <a:custGeom>
              <a:avLst/>
              <a:gdLst/>
              <a:ahLst/>
              <a:cxnLst/>
              <a:rect l="l" t="t" r="r" b="b"/>
              <a:pathLst>
                <a:path w="9141" h="33491" extrusionOk="0">
                  <a:moveTo>
                    <a:pt x="1469" y="0"/>
                  </a:moveTo>
                  <a:lnTo>
                    <a:pt x="1" y="133"/>
                  </a:lnTo>
                  <a:cubicBezTo>
                    <a:pt x="568" y="2635"/>
                    <a:pt x="2002" y="8173"/>
                    <a:pt x="4004" y="12009"/>
                  </a:cubicBezTo>
                  <a:cubicBezTo>
                    <a:pt x="6706" y="17112"/>
                    <a:pt x="7373" y="25618"/>
                    <a:pt x="8307" y="30455"/>
                  </a:cubicBezTo>
                  <a:cubicBezTo>
                    <a:pt x="8507" y="31489"/>
                    <a:pt x="8774" y="32490"/>
                    <a:pt x="9141" y="33491"/>
                  </a:cubicBezTo>
                  <a:cubicBezTo>
                    <a:pt x="8907" y="28787"/>
                    <a:pt x="8941" y="18046"/>
                    <a:pt x="7773" y="14010"/>
                  </a:cubicBezTo>
                  <a:cubicBezTo>
                    <a:pt x="6439" y="9307"/>
                    <a:pt x="4271" y="7138"/>
                    <a:pt x="3070" y="4470"/>
                  </a:cubicBezTo>
                  <a:cubicBezTo>
                    <a:pt x="2403" y="3036"/>
                    <a:pt x="1869" y="1534"/>
                    <a:pt x="1469" y="0"/>
                  </a:cubicBezTo>
                  <a:close/>
                </a:path>
              </a:pathLst>
            </a:custGeom>
            <a:solidFill>
              <a:srgbClr val="707BE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1" name="Google Shape;3311;p71"/>
            <p:cNvSpPr/>
            <p:nvPr/>
          </p:nvSpPr>
          <p:spPr>
            <a:xfrm>
              <a:off x="4479750" y="3544400"/>
              <a:ext cx="146800" cy="145950"/>
            </a:xfrm>
            <a:custGeom>
              <a:avLst/>
              <a:gdLst/>
              <a:ahLst/>
              <a:cxnLst/>
              <a:rect l="l" t="t" r="r" b="b"/>
              <a:pathLst>
                <a:path w="5872" h="5838" extrusionOk="0">
                  <a:moveTo>
                    <a:pt x="3469" y="0"/>
                  </a:moveTo>
                  <a:lnTo>
                    <a:pt x="0" y="1535"/>
                  </a:lnTo>
                  <a:lnTo>
                    <a:pt x="2569" y="5838"/>
                  </a:lnTo>
                  <a:lnTo>
                    <a:pt x="5871" y="4170"/>
                  </a:lnTo>
                  <a:cubicBezTo>
                    <a:pt x="5004" y="2669"/>
                    <a:pt x="4137" y="1435"/>
                    <a:pt x="3503" y="67"/>
                  </a:cubicBezTo>
                  <a:cubicBezTo>
                    <a:pt x="3503" y="34"/>
                    <a:pt x="3469" y="0"/>
                    <a:pt x="3469" y="0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2" name="Google Shape;3312;p71"/>
            <p:cNvSpPr/>
            <p:nvPr/>
          </p:nvSpPr>
          <p:spPr>
            <a:xfrm>
              <a:off x="4342150" y="3500350"/>
              <a:ext cx="235200" cy="323275"/>
            </a:xfrm>
            <a:custGeom>
              <a:avLst/>
              <a:gdLst/>
              <a:ahLst/>
              <a:cxnLst/>
              <a:rect l="l" t="t" r="r" b="b"/>
              <a:pathLst>
                <a:path w="9408" h="12931" extrusionOk="0">
                  <a:moveTo>
                    <a:pt x="3342" y="0"/>
                  </a:moveTo>
                  <a:cubicBezTo>
                    <a:pt x="3124" y="0"/>
                    <a:pt x="2910" y="31"/>
                    <a:pt x="2702" y="94"/>
                  </a:cubicBezTo>
                  <a:cubicBezTo>
                    <a:pt x="701" y="728"/>
                    <a:pt x="0" y="4097"/>
                    <a:pt x="1101" y="7600"/>
                  </a:cubicBezTo>
                  <a:cubicBezTo>
                    <a:pt x="2086" y="10732"/>
                    <a:pt x="4191" y="12931"/>
                    <a:pt x="6056" y="12931"/>
                  </a:cubicBezTo>
                  <a:cubicBezTo>
                    <a:pt x="6277" y="12931"/>
                    <a:pt x="6494" y="12900"/>
                    <a:pt x="6705" y="12837"/>
                  </a:cubicBezTo>
                  <a:cubicBezTo>
                    <a:pt x="8673" y="12203"/>
                    <a:pt x="9407" y="8834"/>
                    <a:pt x="8306" y="5331"/>
                  </a:cubicBezTo>
                  <a:cubicBezTo>
                    <a:pt x="7292" y="2199"/>
                    <a:pt x="5184" y="0"/>
                    <a:pt x="3342" y="0"/>
                  </a:cubicBezTo>
                  <a:close/>
                </a:path>
              </a:pathLst>
            </a:custGeom>
            <a:solidFill>
              <a:srgbClr val="FFFFFF"/>
            </a:solidFill>
            <a:ln w="1000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3" name="Google Shape;3313;p71"/>
            <p:cNvSpPr/>
            <p:nvPr/>
          </p:nvSpPr>
          <p:spPr>
            <a:xfrm>
              <a:off x="4612350" y="4405850"/>
              <a:ext cx="150950" cy="97400"/>
            </a:xfrm>
            <a:custGeom>
              <a:avLst/>
              <a:gdLst/>
              <a:ahLst/>
              <a:cxnLst/>
              <a:rect l="l" t="t" r="r" b="b"/>
              <a:pathLst>
                <a:path w="6038" h="3896" extrusionOk="0">
                  <a:moveTo>
                    <a:pt x="5170" y="0"/>
                  </a:moveTo>
                  <a:cubicBezTo>
                    <a:pt x="4152" y="396"/>
                    <a:pt x="2463" y="960"/>
                    <a:pt x="855" y="960"/>
                  </a:cubicBezTo>
                  <a:cubicBezTo>
                    <a:pt x="566" y="960"/>
                    <a:pt x="280" y="941"/>
                    <a:pt x="0" y="901"/>
                  </a:cubicBezTo>
                  <a:lnTo>
                    <a:pt x="0" y="901"/>
                  </a:lnTo>
                  <a:cubicBezTo>
                    <a:pt x="334" y="1968"/>
                    <a:pt x="634" y="2902"/>
                    <a:pt x="834" y="3603"/>
                  </a:cubicBezTo>
                  <a:cubicBezTo>
                    <a:pt x="1377" y="3766"/>
                    <a:pt x="2047" y="3895"/>
                    <a:pt x="2769" y="3895"/>
                  </a:cubicBezTo>
                  <a:cubicBezTo>
                    <a:pt x="3823" y="3895"/>
                    <a:pt x="4989" y="3620"/>
                    <a:pt x="6038" y="2769"/>
                  </a:cubicBezTo>
                  <a:cubicBezTo>
                    <a:pt x="5737" y="1835"/>
                    <a:pt x="5437" y="901"/>
                    <a:pt x="5170" y="0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4" name="Google Shape;3314;p71"/>
            <p:cNvSpPr/>
            <p:nvPr/>
          </p:nvSpPr>
          <p:spPr>
            <a:xfrm>
              <a:off x="4694900" y="4727450"/>
              <a:ext cx="160850" cy="156750"/>
            </a:xfrm>
            <a:custGeom>
              <a:avLst/>
              <a:gdLst/>
              <a:ahLst/>
              <a:cxnLst/>
              <a:rect l="l" t="t" r="r" b="b"/>
              <a:pathLst>
                <a:path w="6434" h="6270" extrusionOk="0">
                  <a:moveTo>
                    <a:pt x="3719" y="0"/>
                  </a:moveTo>
                  <a:cubicBezTo>
                    <a:pt x="3648" y="0"/>
                    <a:pt x="3575" y="4"/>
                    <a:pt x="3503" y="12"/>
                  </a:cubicBezTo>
                  <a:cubicBezTo>
                    <a:pt x="2669" y="79"/>
                    <a:pt x="1635" y="346"/>
                    <a:pt x="1101" y="1079"/>
                  </a:cubicBezTo>
                  <a:cubicBezTo>
                    <a:pt x="0" y="2581"/>
                    <a:pt x="1501" y="5683"/>
                    <a:pt x="3903" y="6216"/>
                  </a:cubicBezTo>
                  <a:cubicBezTo>
                    <a:pt x="4064" y="6252"/>
                    <a:pt x="4216" y="6269"/>
                    <a:pt x="4358" y="6269"/>
                  </a:cubicBezTo>
                  <a:cubicBezTo>
                    <a:pt x="6073" y="6269"/>
                    <a:pt x="6433" y="3777"/>
                    <a:pt x="5571" y="1313"/>
                  </a:cubicBezTo>
                  <a:cubicBezTo>
                    <a:pt x="5295" y="515"/>
                    <a:pt x="4539" y="0"/>
                    <a:pt x="3719" y="0"/>
                  </a:cubicBezTo>
                  <a:close/>
                </a:path>
              </a:pathLst>
            </a:custGeom>
            <a:solidFill>
              <a:srgbClr val="707BE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5" name="Google Shape;3315;p71"/>
            <p:cNvSpPr/>
            <p:nvPr/>
          </p:nvSpPr>
          <p:spPr>
            <a:xfrm>
              <a:off x="4764125" y="4473400"/>
              <a:ext cx="55875" cy="138075"/>
            </a:xfrm>
            <a:custGeom>
              <a:avLst/>
              <a:gdLst/>
              <a:ahLst/>
              <a:cxnLst/>
              <a:rect l="l" t="t" r="r" b="b"/>
              <a:pathLst>
                <a:path w="2235" h="5523" extrusionOk="0">
                  <a:moveTo>
                    <a:pt x="133" y="0"/>
                  </a:moveTo>
                  <a:lnTo>
                    <a:pt x="0" y="67"/>
                  </a:lnTo>
                  <a:cubicBezTo>
                    <a:pt x="0" y="67"/>
                    <a:pt x="67" y="3703"/>
                    <a:pt x="1168" y="5070"/>
                  </a:cubicBezTo>
                  <a:cubicBezTo>
                    <a:pt x="1416" y="5395"/>
                    <a:pt x="1642" y="5523"/>
                    <a:pt x="1840" y="5523"/>
                  </a:cubicBezTo>
                  <a:cubicBezTo>
                    <a:pt x="1988" y="5523"/>
                    <a:pt x="2121" y="5451"/>
                    <a:pt x="2235" y="5337"/>
                  </a:cubicBezTo>
                  <a:cubicBezTo>
                    <a:pt x="2102" y="5037"/>
                    <a:pt x="1968" y="4703"/>
                    <a:pt x="1835" y="4403"/>
                  </a:cubicBezTo>
                  <a:cubicBezTo>
                    <a:pt x="1301" y="3136"/>
                    <a:pt x="701" y="1568"/>
                    <a:pt x="133" y="0"/>
                  </a:cubicBezTo>
                  <a:close/>
                </a:path>
              </a:pathLst>
            </a:custGeom>
            <a:solidFill>
              <a:srgbClr val="707BE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6" name="Google Shape;3316;p71"/>
            <p:cNvSpPr/>
            <p:nvPr/>
          </p:nvSpPr>
          <p:spPr>
            <a:xfrm>
              <a:off x="4636525" y="4508425"/>
              <a:ext cx="58400" cy="145125"/>
            </a:xfrm>
            <a:custGeom>
              <a:avLst/>
              <a:gdLst/>
              <a:ahLst/>
              <a:cxnLst/>
              <a:rect l="l" t="t" r="r" b="b"/>
              <a:pathLst>
                <a:path w="2336" h="5805" extrusionOk="0">
                  <a:moveTo>
                    <a:pt x="0" y="0"/>
                  </a:moveTo>
                  <a:lnTo>
                    <a:pt x="0" y="0"/>
                  </a:lnTo>
                  <a:cubicBezTo>
                    <a:pt x="100" y="267"/>
                    <a:pt x="167" y="500"/>
                    <a:pt x="201" y="701"/>
                  </a:cubicBezTo>
                  <a:cubicBezTo>
                    <a:pt x="467" y="1835"/>
                    <a:pt x="734" y="3703"/>
                    <a:pt x="1101" y="5771"/>
                  </a:cubicBezTo>
                  <a:cubicBezTo>
                    <a:pt x="1135" y="5804"/>
                    <a:pt x="1201" y="5804"/>
                    <a:pt x="1268" y="5804"/>
                  </a:cubicBezTo>
                  <a:cubicBezTo>
                    <a:pt x="2335" y="5804"/>
                    <a:pt x="1935" y="3669"/>
                    <a:pt x="1001" y="1635"/>
                  </a:cubicBezTo>
                  <a:cubicBezTo>
                    <a:pt x="734" y="1068"/>
                    <a:pt x="401" y="500"/>
                    <a:pt x="0" y="0"/>
                  </a:cubicBezTo>
                  <a:close/>
                </a:path>
              </a:pathLst>
            </a:custGeom>
            <a:solidFill>
              <a:srgbClr val="707BE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7" name="Google Shape;3317;p71"/>
            <p:cNvSpPr/>
            <p:nvPr/>
          </p:nvSpPr>
          <p:spPr>
            <a:xfrm>
              <a:off x="3978550" y="2363550"/>
              <a:ext cx="887325" cy="1149300"/>
            </a:xfrm>
            <a:custGeom>
              <a:avLst/>
              <a:gdLst/>
              <a:ahLst/>
              <a:cxnLst/>
              <a:rect l="l" t="t" r="r" b="b"/>
              <a:pathLst>
                <a:path w="35493" h="45972" extrusionOk="0">
                  <a:moveTo>
                    <a:pt x="4404" y="0"/>
                  </a:moveTo>
                  <a:lnTo>
                    <a:pt x="2269" y="2636"/>
                  </a:lnTo>
                  <a:cubicBezTo>
                    <a:pt x="2269" y="2636"/>
                    <a:pt x="1" y="6405"/>
                    <a:pt x="1" y="16145"/>
                  </a:cubicBezTo>
                  <a:cubicBezTo>
                    <a:pt x="1" y="25919"/>
                    <a:pt x="4070" y="42564"/>
                    <a:pt x="4070" y="42564"/>
                  </a:cubicBezTo>
                  <a:cubicBezTo>
                    <a:pt x="7373" y="44065"/>
                    <a:pt x="10875" y="45099"/>
                    <a:pt x="14478" y="45666"/>
                  </a:cubicBezTo>
                  <a:cubicBezTo>
                    <a:pt x="16015" y="45870"/>
                    <a:pt x="17558" y="45971"/>
                    <a:pt x="19098" y="45971"/>
                  </a:cubicBezTo>
                  <a:cubicBezTo>
                    <a:pt x="21600" y="45971"/>
                    <a:pt x="24096" y="45703"/>
                    <a:pt x="26553" y="45166"/>
                  </a:cubicBezTo>
                  <a:cubicBezTo>
                    <a:pt x="26553" y="45166"/>
                    <a:pt x="32891" y="28087"/>
                    <a:pt x="34192" y="18780"/>
                  </a:cubicBezTo>
                  <a:cubicBezTo>
                    <a:pt x="35493" y="9474"/>
                    <a:pt x="33725" y="4604"/>
                    <a:pt x="33725" y="4604"/>
                  </a:cubicBezTo>
                  <a:lnTo>
                    <a:pt x="4404" y="0"/>
                  </a:ln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8" name="Google Shape;3318;p71"/>
            <p:cNvSpPr/>
            <p:nvPr/>
          </p:nvSpPr>
          <p:spPr>
            <a:xfrm>
              <a:off x="3418150" y="1288550"/>
              <a:ext cx="2045650" cy="1431950"/>
            </a:xfrm>
            <a:custGeom>
              <a:avLst/>
              <a:gdLst/>
              <a:ahLst/>
              <a:cxnLst/>
              <a:rect l="l" t="t" r="r" b="b"/>
              <a:pathLst>
                <a:path w="81826" h="57278" extrusionOk="0">
                  <a:moveTo>
                    <a:pt x="44976" y="0"/>
                  </a:moveTo>
                  <a:cubicBezTo>
                    <a:pt x="42351" y="0"/>
                    <a:pt x="38896" y="206"/>
                    <a:pt x="37527" y="1204"/>
                  </a:cubicBezTo>
                  <a:cubicBezTo>
                    <a:pt x="37527" y="1204"/>
                    <a:pt x="26520" y="4740"/>
                    <a:pt x="26153" y="5473"/>
                  </a:cubicBezTo>
                  <a:cubicBezTo>
                    <a:pt x="25786" y="6207"/>
                    <a:pt x="16746" y="22019"/>
                    <a:pt x="16746" y="22019"/>
                  </a:cubicBezTo>
                  <a:lnTo>
                    <a:pt x="6205" y="12845"/>
                  </a:lnTo>
                  <a:lnTo>
                    <a:pt x="1" y="19183"/>
                  </a:lnTo>
                  <a:cubicBezTo>
                    <a:pt x="1" y="19183"/>
                    <a:pt x="14411" y="33460"/>
                    <a:pt x="15645" y="33961"/>
                  </a:cubicBezTo>
                  <a:cubicBezTo>
                    <a:pt x="16551" y="34328"/>
                    <a:pt x="16792" y="34749"/>
                    <a:pt x="17094" y="34749"/>
                  </a:cubicBezTo>
                  <a:cubicBezTo>
                    <a:pt x="17203" y="34749"/>
                    <a:pt x="17320" y="34694"/>
                    <a:pt x="17480" y="34561"/>
                  </a:cubicBezTo>
                  <a:cubicBezTo>
                    <a:pt x="18080" y="34094"/>
                    <a:pt x="28121" y="25388"/>
                    <a:pt x="28121" y="25388"/>
                  </a:cubicBezTo>
                  <a:cubicBezTo>
                    <a:pt x="28121" y="25388"/>
                    <a:pt x="30189" y="30792"/>
                    <a:pt x="30055" y="32626"/>
                  </a:cubicBezTo>
                  <a:cubicBezTo>
                    <a:pt x="29955" y="34428"/>
                    <a:pt x="22984" y="46536"/>
                    <a:pt x="22984" y="46536"/>
                  </a:cubicBezTo>
                  <a:cubicBezTo>
                    <a:pt x="22984" y="46536"/>
                    <a:pt x="25552" y="51440"/>
                    <a:pt x="28354" y="53374"/>
                  </a:cubicBezTo>
                  <a:cubicBezTo>
                    <a:pt x="31156" y="55343"/>
                    <a:pt x="33491" y="56944"/>
                    <a:pt x="33491" y="56944"/>
                  </a:cubicBezTo>
                  <a:lnTo>
                    <a:pt x="36060" y="50672"/>
                  </a:lnTo>
                  <a:lnTo>
                    <a:pt x="37761" y="57277"/>
                  </a:lnTo>
                  <a:cubicBezTo>
                    <a:pt x="37761" y="57277"/>
                    <a:pt x="41063" y="57044"/>
                    <a:pt x="47068" y="55443"/>
                  </a:cubicBezTo>
                  <a:cubicBezTo>
                    <a:pt x="53038" y="53841"/>
                    <a:pt x="57842" y="50072"/>
                    <a:pt x="57842" y="50072"/>
                  </a:cubicBezTo>
                  <a:lnTo>
                    <a:pt x="52205" y="32493"/>
                  </a:lnTo>
                  <a:lnTo>
                    <a:pt x="58209" y="20851"/>
                  </a:lnTo>
                  <a:lnTo>
                    <a:pt x="70918" y="34327"/>
                  </a:lnTo>
                  <a:cubicBezTo>
                    <a:pt x="70918" y="34327"/>
                    <a:pt x="76589" y="33560"/>
                    <a:pt x="79991" y="32593"/>
                  </a:cubicBezTo>
                  <a:cubicBezTo>
                    <a:pt x="81826" y="32059"/>
                    <a:pt x="75421" y="24420"/>
                    <a:pt x="73119" y="21218"/>
                  </a:cubicBezTo>
                  <a:cubicBezTo>
                    <a:pt x="70784" y="18049"/>
                    <a:pt x="66114" y="8876"/>
                    <a:pt x="64413" y="6574"/>
                  </a:cubicBezTo>
                  <a:cubicBezTo>
                    <a:pt x="62712" y="4273"/>
                    <a:pt x="48268" y="103"/>
                    <a:pt x="48268" y="103"/>
                  </a:cubicBezTo>
                  <a:cubicBezTo>
                    <a:pt x="48268" y="103"/>
                    <a:pt x="46829" y="0"/>
                    <a:pt x="44976" y="0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9" name="Google Shape;3319;p71"/>
            <p:cNvSpPr/>
            <p:nvPr/>
          </p:nvSpPr>
          <p:spPr>
            <a:xfrm>
              <a:off x="4507275" y="1688900"/>
              <a:ext cx="132600" cy="127600"/>
            </a:xfrm>
            <a:custGeom>
              <a:avLst/>
              <a:gdLst/>
              <a:ahLst/>
              <a:cxnLst/>
              <a:rect l="l" t="t" r="r" b="b"/>
              <a:pathLst>
                <a:path w="5304" h="5104" extrusionOk="0">
                  <a:moveTo>
                    <a:pt x="2669" y="0"/>
                  </a:moveTo>
                  <a:cubicBezTo>
                    <a:pt x="1201" y="0"/>
                    <a:pt x="0" y="1134"/>
                    <a:pt x="0" y="2536"/>
                  </a:cubicBezTo>
                  <a:cubicBezTo>
                    <a:pt x="0" y="3970"/>
                    <a:pt x="1201" y="5104"/>
                    <a:pt x="2669" y="5104"/>
                  </a:cubicBezTo>
                  <a:cubicBezTo>
                    <a:pt x="4103" y="5104"/>
                    <a:pt x="5304" y="3970"/>
                    <a:pt x="5304" y="2536"/>
                  </a:cubicBezTo>
                  <a:cubicBezTo>
                    <a:pt x="5304" y="1134"/>
                    <a:pt x="4103" y="0"/>
                    <a:pt x="2669" y="0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0" name="Google Shape;3320;p71"/>
            <p:cNvSpPr/>
            <p:nvPr/>
          </p:nvSpPr>
          <p:spPr>
            <a:xfrm>
              <a:off x="4096975" y="1568800"/>
              <a:ext cx="45050" cy="354450"/>
            </a:xfrm>
            <a:custGeom>
              <a:avLst/>
              <a:gdLst/>
              <a:ahLst/>
              <a:cxnLst/>
              <a:rect l="l" t="t" r="r" b="b"/>
              <a:pathLst>
                <a:path w="1802" h="14178" fill="none" extrusionOk="0">
                  <a:moveTo>
                    <a:pt x="968" y="14178"/>
                  </a:moveTo>
                  <a:cubicBezTo>
                    <a:pt x="334" y="12376"/>
                    <a:pt x="34" y="10475"/>
                    <a:pt x="0" y="8574"/>
                  </a:cubicBezTo>
                  <a:cubicBezTo>
                    <a:pt x="0" y="5638"/>
                    <a:pt x="1802" y="1"/>
                    <a:pt x="1802" y="1"/>
                  </a:cubicBezTo>
                </a:path>
              </a:pathLst>
            </a:custGeom>
            <a:noFill/>
            <a:ln w="10850" cap="rnd" cmpd="sng">
              <a:solidFill>
                <a:srgbClr val="6969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1" name="Google Shape;3321;p71"/>
            <p:cNvSpPr/>
            <p:nvPr/>
          </p:nvSpPr>
          <p:spPr>
            <a:xfrm>
              <a:off x="4767450" y="1724750"/>
              <a:ext cx="105100" cy="85100"/>
            </a:xfrm>
            <a:custGeom>
              <a:avLst/>
              <a:gdLst/>
              <a:ahLst/>
              <a:cxnLst/>
              <a:rect l="l" t="t" r="r" b="b"/>
              <a:pathLst>
                <a:path w="4204" h="3404" fill="none" extrusionOk="0">
                  <a:moveTo>
                    <a:pt x="334" y="1"/>
                  </a:moveTo>
                  <a:lnTo>
                    <a:pt x="4203" y="3403"/>
                  </a:lnTo>
                  <a:lnTo>
                    <a:pt x="0" y="1902"/>
                  </a:lnTo>
                </a:path>
              </a:pathLst>
            </a:custGeom>
            <a:noFill/>
            <a:ln w="10850" cap="rnd" cmpd="sng">
              <a:solidFill>
                <a:srgbClr val="6969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2" name="Google Shape;3322;p71"/>
            <p:cNvSpPr/>
            <p:nvPr/>
          </p:nvSpPr>
          <p:spPr>
            <a:xfrm>
              <a:off x="4835000" y="1437050"/>
              <a:ext cx="151800" cy="135950"/>
            </a:xfrm>
            <a:custGeom>
              <a:avLst/>
              <a:gdLst/>
              <a:ahLst/>
              <a:cxnLst/>
              <a:rect l="l" t="t" r="r" b="b"/>
              <a:pathLst>
                <a:path w="6072" h="5438" fill="none" extrusionOk="0">
                  <a:moveTo>
                    <a:pt x="6071" y="634"/>
                  </a:moveTo>
                  <a:cubicBezTo>
                    <a:pt x="6071" y="634"/>
                    <a:pt x="2402" y="0"/>
                    <a:pt x="0" y="5438"/>
                  </a:cubicBezTo>
                </a:path>
              </a:pathLst>
            </a:custGeom>
            <a:noFill/>
            <a:ln w="10850" cap="rnd" cmpd="sng">
              <a:solidFill>
                <a:srgbClr val="6969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3" name="Google Shape;3323;p71"/>
            <p:cNvSpPr/>
            <p:nvPr/>
          </p:nvSpPr>
          <p:spPr>
            <a:xfrm>
              <a:off x="3836775" y="1838175"/>
              <a:ext cx="27550" cy="38375"/>
            </a:xfrm>
            <a:custGeom>
              <a:avLst/>
              <a:gdLst/>
              <a:ahLst/>
              <a:cxnLst/>
              <a:rect l="l" t="t" r="r" b="b"/>
              <a:pathLst>
                <a:path w="1102" h="1535" fill="none" extrusionOk="0">
                  <a:moveTo>
                    <a:pt x="1" y="0"/>
                  </a:moveTo>
                  <a:lnTo>
                    <a:pt x="1102" y="1535"/>
                  </a:lnTo>
                </a:path>
              </a:pathLst>
            </a:custGeom>
            <a:noFill/>
            <a:ln w="10850" cap="rnd" cmpd="sng">
              <a:solidFill>
                <a:srgbClr val="6969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4" name="Google Shape;3324;p71"/>
            <p:cNvSpPr/>
            <p:nvPr/>
          </p:nvSpPr>
          <p:spPr>
            <a:xfrm>
              <a:off x="4092800" y="2555350"/>
              <a:ext cx="718875" cy="165150"/>
            </a:xfrm>
            <a:custGeom>
              <a:avLst/>
              <a:gdLst/>
              <a:ahLst/>
              <a:cxnLst/>
              <a:rect l="l" t="t" r="r" b="b"/>
              <a:pathLst>
                <a:path w="28755" h="6606" fill="none" extrusionOk="0">
                  <a:moveTo>
                    <a:pt x="1" y="668"/>
                  </a:moveTo>
                  <a:lnTo>
                    <a:pt x="6539" y="6238"/>
                  </a:lnTo>
                  <a:lnTo>
                    <a:pt x="9074" y="0"/>
                  </a:lnTo>
                  <a:lnTo>
                    <a:pt x="10808" y="6605"/>
                  </a:lnTo>
                  <a:cubicBezTo>
                    <a:pt x="10808" y="6605"/>
                    <a:pt x="19314" y="6238"/>
                    <a:pt x="28754" y="634"/>
                  </a:cubicBezTo>
                </a:path>
              </a:pathLst>
            </a:custGeom>
            <a:noFill/>
            <a:ln w="10850" cap="rnd" cmpd="sng">
              <a:solidFill>
                <a:srgbClr val="6969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5" name="Google Shape;3325;p71"/>
            <p:cNvSpPr/>
            <p:nvPr/>
          </p:nvSpPr>
          <p:spPr>
            <a:xfrm>
              <a:off x="4202200" y="1227075"/>
              <a:ext cx="524400" cy="737875"/>
            </a:xfrm>
            <a:custGeom>
              <a:avLst/>
              <a:gdLst/>
              <a:ahLst/>
              <a:cxnLst/>
              <a:rect l="l" t="t" r="r" b="b"/>
              <a:pathLst>
                <a:path w="20976" h="29515" extrusionOk="0">
                  <a:moveTo>
                    <a:pt x="14738" y="1"/>
                  </a:moveTo>
                  <a:cubicBezTo>
                    <a:pt x="11563" y="1"/>
                    <a:pt x="7900" y="627"/>
                    <a:pt x="7900" y="627"/>
                  </a:cubicBezTo>
                  <a:cubicBezTo>
                    <a:pt x="7900" y="627"/>
                    <a:pt x="6532" y="694"/>
                    <a:pt x="5398" y="2996"/>
                  </a:cubicBezTo>
                  <a:cubicBezTo>
                    <a:pt x="4264" y="5264"/>
                    <a:pt x="2963" y="10601"/>
                    <a:pt x="1295" y="12402"/>
                  </a:cubicBezTo>
                  <a:cubicBezTo>
                    <a:pt x="9" y="13790"/>
                    <a:pt x="0" y="14166"/>
                    <a:pt x="477" y="14166"/>
                  </a:cubicBezTo>
                  <a:cubicBezTo>
                    <a:pt x="630" y="14166"/>
                    <a:pt x="834" y="14127"/>
                    <a:pt x="1062" y="14070"/>
                  </a:cubicBezTo>
                  <a:cubicBezTo>
                    <a:pt x="1962" y="13837"/>
                    <a:pt x="4631" y="12102"/>
                    <a:pt x="4631" y="12102"/>
                  </a:cubicBezTo>
                  <a:cubicBezTo>
                    <a:pt x="4631" y="12102"/>
                    <a:pt x="4764" y="16138"/>
                    <a:pt x="5298" y="18040"/>
                  </a:cubicBezTo>
                  <a:cubicBezTo>
                    <a:pt x="5832" y="19941"/>
                    <a:pt x="5398" y="25045"/>
                    <a:pt x="5832" y="27013"/>
                  </a:cubicBezTo>
                  <a:cubicBezTo>
                    <a:pt x="6065" y="27813"/>
                    <a:pt x="6232" y="28681"/>
                    <a:pt x="6299" y="29515"/>
                  </a:cubicBezTo>
                  <a:cubicBezTo>
                    <a:pt x="6299" y="29515"/>
                    <a:pt x="8901" y="21676"/>
                    <a:pt x="10268" y="19307"/>
                  </a:cubicBezTo>
                  <a:cubicBezTo>
                    <a:pt x="11636" y="16972"/>
                    <a:pt x="14204" y="12803"/>
                    <a:pt x="14204" y="12803"/>
                  </a:cubicBezTo>
                  <a:lnTo>
                    <a:pt x="19542" y="15705"/>
                  </a:lnTo>
                  <a:cubicBezTo>
                    <a:pt x="19542" y="15705"/>
                    <a:pt x="19442" y="10768"/>
                    <a:pt x="19308" y="8199"/>
                  </a:cubicBezTo>
                  <a:cubicBezTo>
                    <a:pt x="19141" y="5631"/>
                    <a:pt x="20976" y="2562"/>
                    <a:pt x="18908" y="827"/>
                  </a:cubicBezTo>
                  <a:cubicBezTo>
                    <a:pt x="18173" y="201"/>
                    <a:pt x="16534" y="1"/>
                    <a:pt x="14738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6" name="Google Shape;3326;p71"/>
            <p:cNvSpPr/>
            <p:nvPr/>
          </p:nvSpPr>
          <p:spPr>
            <a:xfrm>
              <a:off x="4380500" y="1110150"/>
              <a:ext cx="270225" cy="619625"/>
            </a:xfrm>
            <a:custGeom>
              <a:avLst/>
              <a:gdLst/>
              <a:ahLst/>
              <a:cxnLst/>
              <a:rect l="l" t="t" r="r" b="b"/>
              <a:pathLst>
                <a:path w="10809" h="24785" extrusionOk="0">
                  <a:moveTo>
                    <a:pt x="10808" y="0"/>
                  </a:moveTo>
                  <a:lnTo>
                    <a:pt x="10808" y="0"/>
                  </a:lnTo>
                  <a:cubicBezTo>
                    <a:pt x="10808" y="1"/>
                    <a:pt x="7386" y="1765"/>
                    <a:pt x="3915" y="1765"/>
                  </a:cubicBezTo>
                  <a:cubicBezTo>
                    <a:pt x="2613" y="1765"/>
                    <a:pt x="1305" y="1517"/>
                    <a:pt x="168" y="834"/>
                  </a:cubicBezTo>
                  <a:cubicBezTo>
                    <a:pt x="168" y="834"/>
                    <a:pt x="1" y="4470"/>
                    <a:pt x="168" y="8573"/>
                  </a:cubicBezTo>
                  <a:cubicBezTo>
                    <a:pt x="301" y="12676"/>
                    <a:pt x="67" y="24785"/>
                    <a:pt x="67" y="24785"/>
                  </a:cubicBezTo>
                  <a:cubicBezTo>
                    <a:pt x="67" y="24785"/>
                    <a:pt x="9508" y="8640"/>
                    <a:pt x="10341" y="7439"/>
                  </a:cubicBezTo>
                  <a:lnTo>
                    <a:pt x="10808" y="0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7" name="Google Shape;3327;p71"/>
            <p:cNvSpPr/>
            <p:nvPr/>
          </p:nvSpPr>
          <p:spPr>
            <a:xfrm>
              <a:off x="4381350" y="1110150"/>
              <a:ext cx="269375" cy="238625"/>
            </a:xfrm>
            <a:custGeom>
              <a:avLst/>
              <a:gdLst/>
              <a:ahLst/>
              <a:cxnLst/>
              <a:rect l="l" t="t" r="r" b="b"/>
              <a:pathLst>
                <a:path w="10775" h="9545" extrusionOk="0">
                  <a:moveTo>
                    <a:pt x="10774" y="0"/>
                  </a:moveTo>
                  <a:lnTo>
                    <a:pt x="10774" y="0"/>
                  </a:lnTo>
                  <a:cubicBezTo>
                    <a:pt x="10774" y="1"/>
                    <a:pt x="7352" y="1765"/>
                    <a:pt x="3881" y="1765"/>
                  </a:cubicBezTo>
                  <a:cubicBezTo>
                    <a:pt x="2579" y="1765"/>
                    <a:pt x="1271" y="1517"/>
                    <a:pt x="134" y="834"/>
                  </a:cubicBezTo>
                  <a:cubicBezTo>
                    <a:pt x="134" y="834"/>
                    <a:pt x="0" y="3636"/>
                    <a:pt x="67" y="7106"/>
                  </a:cubicBezTo>
                  <a:cubicBezTo>
                    <a:pt x="1034" y="8206"/>
                    <a:pt x="2302" y="9007"/>
                    <a:pt x="3736" y="9340"/>
                  </a:cubicBezTo>
                  <a:cubicBezTo>
                    <a:pt x="4284" y="9482"/>
                    <a:pt x="4826" y="9544"/>
                    <a:pt x="5358" y="9544"/>
                  </a:cubicBezTo>
                  <a:cubicBezTo>
                    <a:pt x="6961" y="9544"/>
                    <a:pt x="8471" y="8975"/>
                    <a:pt x="9774" y="8273"/>
                  </a:cubicBezTo>
                  <a:cubicBezTo>
                    <a:pt x="10041" y="7873"/>
                    <a:pt x="10207" y="7573"/>
                    <a:pt x="10307" y="7439"/>
                  </a:cubicBezTo>
                  <a:lnTo>
                    <a:pt x="10774" y="0"/>
                  </a:lnTo>
                  <a:close/>
                </a:path>
              </a:pathLst>
            </a:custGeom>
            <a:solidFill>
              <a:srgbClr val="707BE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8" name="Google Shape;3328;p71"/>
            <p:cNvSpPr/>
            <p:nvPr/>
          </p:nvSpPr>
          <p:spPr>
            <a:xfrm>
              <a:off x="4382175" y="1110150"/>
              <a:ext cx="268550" cy="184325"/>
            </a:xfrm>
            <a:custGeom>
              <a:avLst/>
              <a:gdLst/>
              <a:ahLst/>
              <a:cxnLst/>
              <a:rect l="l" t="t" r="r" b="b"/>
              <a:pathLst>
                <a:path w="10742" h="7373" extrusionOk="0">
                  <a:moveTo>
                    <a:pt x="10741" y="0"/>
                  </a:moveTo>
                  <a:cubicBezTo>
                    <a:pt x="10741" y="1"/>
                    <a:pt x="7319" y="1765"/>
                    <a:pt x="3848" y="1765"/>
                  </a:cubicBezTo>
                  <a:cubicBezTo>
                    <a:pt x="2546" y="1765"/>
                    <a:pt x="1238" y="1517"/>
                    <a:pt x="101" y="834"/>
                  </a:cubicBezTo>
                  <a:cubicBezTo>
                    <a:pt x="101" y="834"/>
                    <a:pt x="34" y="2169"/>
                    <a:pt x="0" y="4103"/>
                  </a:cubicBezTo>
                  <a:cubicBezTo>
                    <a:pt x="1135" y="5204"/>
                    <a:pt x="3503" y="7372"/>
                    <a:pt x="4537" y="7372"/>
                  </a:cubicBezTo>
                  <a:cubicBezTo>
                    <a:pt x="5571" y="7372"/>
                    <a:pt x="8707" y="5171"/>
                    <a:pt x="10475" y="3870"/>
                  </a:cubicBezTo>
                  <a:lnTo>
                    <a:pt x="10741" y="0"/>
                  </a:ln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9" name="Google Shape;3329;p71"/>
            <p:cNvSpPr/>
            <p:nvPr/>
          </p:nvSpPr>
          <p:spPr>
            <a:xfrm>
              <a:off x="4272925" y="833275"/>
              <a:ext cx="77575" cy="174325"/>
            </a:xfrm>
            <a:custGeom>
              <a:avLst/>
              <a:gdLst/>
              <a:ahLst/>
              <a:cxnLst/>
              <a:rect l="l" t="t" r="r" b="b"/>
              <a:pathLst>
                <a:path w="3103" h="6973" extrusionOk="0">
                  <a:moveTo>
                    <a:pt x="1722" y="0"/>
                  </a:moveTo>
                  <a:cubicBezTo>
                    <a:pt x="1715" y="0"/>
                    <a:pt x="1709" y="0"/>
                    <a:pt x="1702" y="1"/>
                  </a:cubicBezTo>
                  <a:cubicBezTo>
                    <a:pt x="1435" y="134"/>
                    <a:pt x="1168" y="268"/>
                    <a:pt x="935" y="468"/>
                  </a:cubicBezTo>
                  <a:cubicBezTo>
                    <a:pt x="401" y="468"/>
                    <a:pt x="1" y="1869"/>
                    <a:pt x="101" y="3570"/>
                  </a:cubicBezTo>
                  <a:cubicBezTo>
                    <a:pt x="167" y="5251"/>
                    <a:pt x="688" y="6606"/>
                    <a:pt x="1216" y="6606"/>
                  </a:cubicBezTo>
                  <a:cubicBezTo>
                    <a:pt x="1222" y="6606"/>
                    <a:pt x="1229" y="6606"/>
                    <a:pt x="1235" y="6606"/>
                  </a:cubicBezTo>
                  <a:cubicBezTo>
                    <a:pt x="1502" y="6739"/>
                    <a:pt x="1769" y="6872"/>
                    <a:pt x="2035" y="6973"/>
                  </a:cubicBezTo>
                  <a:cubicBezTo>
                    <a:pt x="2669" y="6939"/>
                    <a:pt x="3103" y="5371"/>
                    <a:pt x="3003" y="3437"/>
                  </a:cubicBezTo>
                  <a:cubicBezTo>
                    <a:pt x="2904" y="1523"/>
                    <a:pt x="2348" y="0"/>
                    <a:pt x="1722" y="0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0" name="Google Shape;3330;p71"/>
            <p:cNvSpPr/>
            <p:nvPr/>
          </p:nvSpPr>
          <p:spPr>
            <a:xfrm>
              <a:off x="4266250" y="556550"/>
              <a:ext cx="468700" cy="692350"/>
            </a:xfrm>
            <a:custGeom>
              <a:avLst/>
              <a:gdLst/>
              <a:ahLst/>
              <a:cxnLst/>
              <a:rect l="l" t="t" r="r" b="b"/>
              <a:pathLst>
                <a:path w="18748" h="27694" extrusionOk="0">
                  <a:moveTo>
                    <a:pt x="9682" y="1"/>
                  </a:moveTo>
                  <a:cubicBezTo>
                    <a:pt x="9126" y="1"/>
                    <a:pt x="8585" y="33"/>
                    <a:pt x="8073" y="95"/>
                  </a:cubicBezTo>
                  <a:cubicBezTo>
                    <a:pt x="5305" y="496"/>
                    <a:pt x="2903" y="2197"/>
                    <a:pt x="1635" y="4665"/>
                  </a:cubicBezTo>
                  <a:cubicBezTo>
                    <a:pt x="1" y="7868"/>
                    <a:pt x="1168" y="9736"/>
                    <a:pt x="1168" y="12237"/>
                  </a:cubicBezTo>
                  <a:cubicBezTo>
                    <a:pt x="1168" y="14739"/>
                    <a:pt x="2436" y="21344"/>
                    <a:pt x="2870" y="22078"/>
                  </a:cubicBezTo>
                  <a:cubicBezTo>
                    <a:pt x="3337" y="22778"/>
                    <a:pt x="6972" y="27415"/>
                    <a:pt x="8874" y="27682"/>
                  </a:cubicBezTo>
                  <a:cubicBezTo>
                    <a:pt x="8929" y="27690"/>
                    <a:pt x="8987" y="27693"/>
                    <a:pt x="9047" y="27693"/>
                  </a:cubicBezTo>
                  <a:cubicBezTo>
                    <a:pt x="11028" y="27693"/>
                    <a:pt x="15669" y="23539"/>
                    <a:pt x="16446" y="22245"/>
                  </a:cubicBezTo>
                  <a:cubicBezTo>
                    <a:pt x="17246" y="20910"/>
                    <a:pt x="18080" y="15540"/>
                    <a:pt x="18414" y="12337"/>
                  </a:cubicBezTo>
                  <a:cubicBezTo>
                    <a:pt x="18748" y="9135"/>
                    <a:pt x="18481" y="3665"/>
                    <a:pt x="16446" y="1963"/>
                  </a:cubicBezTo>
                  <a:cubicBezTo>
                    <a:pt x="14791" y="607"/>
                    <a:pt x="12101" y="1"/>
                    <a:pt x="9682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1" name="Google Shape;3331;p71"/>
            <p:cNvSpPr/>
            <p:nvPr/>
          </p:nvSpPr>
          <p:spPr>
            <a:xfrm>
              <a:off x="4322125" y="814100"/>
              <a:ext cx="370300" cy="225200"/>
            </a:xfrm>
            <a:custGeom>
              <a:avLst/>
              <a:gdLst/>
              <a:ahLst/>
              <a:cxnLst/>
              <a:rect l="l" t="t" r="r" b="b"/>
              <a:pathLst>
                <a:path w="14812" h="9008" fill="none" extrusionOk="0">
                  <a:moveTo>
                    <a:pt x="14811" y="3303"/>
                  </a:moveTo>
                  <a:lnTo>
                    <a:pt x="13177" y="3303"/>
                  </a:lnTo>
                  <a:cubicBezTo>
                    <a:pt x="13177" y="3303"/>
                    <a:pt x="13344" y="2135"/>
                    <a:pt x="11576" y="1168"/>
                  </a:cubicBezTo>
                  <a:cubicBezTo>
                    <a:pt x="10675" y="668"/>
                    <a:pt x="9674" y="1235"/>
                    <a:pt x="8940" y="1935"/>
                  </a:cubicBezTo>
                  <a:cubicBezTo>
                    <a:pt x="8207" y="2636"/>
                    <a:pt x="7773" y="3603"/>
                    <a:pt x="7740" y="4604"/>
                  </a:cubicBezTo>
                  <a:lnTo>
                    <a:pt x="7406" y="8307"/>
                  </a:lnTo>
                  <a:cubicBezTo>
                    <a:pt x="7406" y="8707"/>
                    <a:pt x="7039" y="9007"/>
                    <a:pt x="6672" y="8974"/>
                  </a:cubicBezTo>
                  <a:lnTo>
                    <a:pt x="6672" y="8974"/>
                  </a:lnTo>
                  <a:cubicBezTo>
                    <a:pt x="6305" y="8940"/>
                    <a:pt x="6038" y="8674"/>
                    <a:pt x="6005" y="8340"/>
                  </a:cubicBezTo>
                  <a:cubicBezTo>
                    <a:pt x="5905" y="6772"/>
                    <a:pt x="5738" y="2035"/>
                    <a:pt x="4437" y="1302"/>
                  </a:cubicBezTo>
                  <a:cubicBezTo>
                    <a:pt x="2169" y="1"/>
                    <a:pt x="1001" y="2869"/>
                    <a:pt x="1001" y="2869"/>
                  </a:cubicBezTo>
                  <a:lnTo>
                    <a:pt x="1" y="2869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2" name="Google Shape;3332;p71"/>
            <p:cNvSpPr/>
            <p:nvPr/>
          </p:nvSpPr>
          <p:spPr>
            <a:xfrm>
              <a:off x="4554800" y="898950"/>
              <a:ext cx="59225" cy="41925"/>
            </a:xfrm>
            <a:custGeom>
              <a:avLst/>
              <a:gdLst/>
              <a:ahLst/>
              <a:cxnLst/>
              <a:rect l="l" t="t" r="r" b="b"/>
              <a:pathLst>
                <a:path w="2369" h="1677" extrusionOk="0">
                  <a:moveTo>
                    <a:pt x="1172" y="1"/>
                  </a:moveTo>
                  <a:cubicBezTo>
                    <a:pt x="584" y="1"/>
                    <a:pt x="0" y="393"/>
                    <a:pt x="0" y="1177"/>
                  </a:cubicBezTo>
                  <a:cubicBezTo>
                    <a:pt x="0" y="1343"/>
                    <a:pt x="34" y="1510"/>
                    <a:pt x="134" y="1677"/>
                  </a:cubicBezTo>
                  <a:lnTo>
                    <a:pt x="2235" y="1677"/>
                  </a:lnTo>
                  <a:cubicBezTo>
                    <a:pt x="2302" y="1510"/>
                    <a:pt x="2335" y="1343"/>
                    <a:pt x="2369" y="1177"/>
                  </a:cubicBezTo>
                  <a:cubicBezTo>
                    <a:pt x="2352" y="393"/>
                    <a:pt x="1760" y="1"/>
                    <a:pt x="1172" y="1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3" name="Google Shape;3333;p71"/>
            <p:cNvSpPr/>
            <p:nvPr/>
          </p:nvSpPr>
          <p:spPr>
            <a:xfrm>
              <a:off x="4382175" y="898950"/>
              <a:ext cx="59225" cy="41925"/>
            </a:xfrm>
            <a:custGeom>
              <a:avLst/>
              <a:gdLst/>
              <a:ahLst/>
              <a:cxnLst/>
              <a:rect l="l" t="t" r="r" b="b"/>
              <a:pathLst>
                <a:path w="2369" h="1677" extrusionOk="0">
                  <a:moveTo>
                    <a:pt x="1172" y="1"/>
                  </a:moveTo>
                  <a:cubicBezTo>
                    <a:pt x="584" y="1"/>
                    <a:pt x="0" y="393"/>
                    <a:pt x="0" y="1177"/>
                  </a:cubicBezTo>
                  <a:cubicBezTo>
                    <a:pt x="0" y="1343"/>
                    <a:pt x="34" y="1510"/>
                    <a:pt x="134" y="1677"/>
                  </a:cubicBezTo>
                  <a:lnTo>
                    <a:pt x="2235" y="1677"/>
                  </a:lnTo>
                  <a:cubicBezTo>
                    <a:pt x="2302" y="1510"/>
                    <a:pt x="2335" y="1343"/>
                    <a:pt x="2369" y="1177"/>
                  </a:cubicBezTo>
                  <a:cubicBezTo>
                    <a:pt x="2352" y="393"/>
                    <a:pt x="1760" y="1"/>
                    <a:pt x="1172" y="1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4" name="Google Shape;3334;p71"/>
            <p:cNvSpPr/>
            <p:nvPr/>
          </p:nvSpPr>
          <p:spPr>
            <a:xfrm>
              <a:off x="4435550" y="1085125"/>
              <a:ext cx="111775" cy="27775"/>
            </a:xfrm>
            <a:custGeom>
              <a:avLst/>
              <a:gdLst/>
              <a:ahLst/>
              <a:cxnLst/>
              <a:rect l="l" t="t" r="r" b="b"/>
              <a:pathLst>
                <a:path w="4471" h="1111" extrusionOk="0">
                  <a:moveTo>
                    <a:pt x="1468" y="1"/>
                  </a:moveTo>
                  <a:lnTo>
                    <a:pt x="0" y="401"/>
                  </a:lnTo>
                  <a:cubicBezTo>
                    <a:pt x="0" y="401"/>
                    <a:pt x="301" y="1001"/>
                    <a:pt x="1601" y="1068"/>
                  </a:cubicBezTo>
                  <a:cubicBezTo>
                    <a:pt x="2002" y="1089"/>
                    <a:pt x="2356" y="1110"/>
                    <a:pt x="2679" y="1110"/>
                  </a:cubicBezTo>
                  <a:cubicBezTo>
                    <a:pt x="3375" y="1110"/>
                    <a:pt x="3923" y="1012"/>
                    <a:pt x="4470" y="601"/>
                  </a:cubicBezTo>
                  <a:lnTo>
                    <a:pt x="2702" y="101"/>
                  </a:lnTo>
                  <a:lnTo>
                    <a:pt x="2102" y="668"/>
                  </a:lnTo>
                  <a:lnTo>
                    <a:pt x="1468" y="1"/>
                  </a:lnTo>
                  <a:close/>
                </a:path>
              </a:pathLst>
            </a:custGeom>
            <a:solidFill>
              <a:srgbClr val="707BE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5" name="Google Shape;3335;p71"/>
            <p:cNvSpPr/>
            <p:nvPr/>
          </p:nvSpPr>
          <p:spPr>
            <a:xfrm>
              <a:off x="4447225" y="1107650"/>
              <a:ext cx="81750" cy="34800"/>
            </a:xfrm>
            <a:custGeom>
              <a:avLst/>
              <a:gdLst/>
              <a:ahLst/>
              <a:cxnLst/>
              <a:rect l="l" t="t" r="r" b="b"/>
              <a:pathLst>
                <a:path w="3270" h="1392" extrusionOk="0">
                  <a:moveTo>
                    <a:pt x="0" y="0"/>
                  </a:moveTo>
                  <a:cubicBezTo>
                    <a:pt x="267" y="601"/>
                    <a:pt x="768" y="1068"/>
                    <a:pt x="1401" y="1335"/>
                  </a:cubicBezTo>
                  <a:cubicBezTo>
                    <a:pt x="1505" y="1374"/>
                    <a:pt x="1607" y="1391"/>
                    <a:pt x="1708" y="1391"/>
                  </a:cubicBezTo>
                  <a:cubicBezTo>
                    <a:pt x="2551" y="1391"/>
                    <a:pt x="3269" y="167"/>
                    <a:pt x="3269" y="167"/>
                  </a:cubicBezTo>
                  <a:lnTo>
                    <a:pt x="3269" y="167"/>
                  </a:lnTo>
                  <a:cubicBezTo>
                    <a:pt x="3269" y="167"/>
                    <a:pt x="2782" y="197"/>
                    <a:pt x="2154" y="197"/>
                  </a:cubicBezTo>
                  <a:cubicBezTo>
                    <a:pt x="1448" y="197"/>
                    <a:pt x="565" y="159"/>
                    <a:pt x="0" y="0"/>
                  </a:cubicBezTo>
                  <a:close/>
                </a:path>
              </a:pathLst>
            </a:custGeom>
            <a:solidFill>
              <a:srgbClr val="707BE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6" name="Google Shape;3336;p71"/>
            <p:cNvSpPr/>
            <p:nvPr/>
          </p:nvSpPr>
          <p:spPr>
            <a:xfrm>
              <a:off x="4372175" y="556450"/>
              <a:ext cx="285225" cy="207650"/>
            </a:xfrm>
            <a:custGeom>
              <a:avLst/>
              <a:gdLst/>
              <a:ahLst/>
              <a:cxnLst/>
              <a:rect l="l" t="t" r="r" b="b"/>
              <a:pathLst>
                <a:path w="11409" h="8306" extrusionOk="0">
                  <a:moveTo>
                    <a:pt x="5476" y="1"/>
                  </a:moveTo>
                  <a:cubicBezTo>
                    <a:pt x="4909" y="1"/>
                    <a:pt x="4357" y="34"/>
                    <a:pt x="3836" y="99"/>
                  </a:cubicBezTo>
                  <a:cubicBezTo>
                    <a:pt x="2469" y="299"/>
                    <a:pt x="1201" y="800"/>
                    <a:pt x="100" y="1567"/>
                  </a:cubicBezTo>
                  <a:cubicBezTo>
                    <a:pt x="0" y="2434"/>
                    <a:pt x="0" y="3335"/>
                    <a:pt x="100" y="4202"/>
                  </a:cubicBezTo>
                  <a:cubicBezTo>
                    <a:pt x="334" y="5903"/>
                    <a:pt x="1868" y="8305"/>
                    <a:pt x="1868" y="8305"/>
                  </a:cubicBezTo>
                  <a:lnTo>
                    <a:pt x="8039" y="8305"/>
                  </a:lnTo>
                  <a:cubicBezTo>
                    <a:pt x="9207" y="7004"/>
                    <a:pt x="10074" y="5470"/>
                    <a:pt x="10608" y="3835"/>
                  </a:cubicBezTo>
                  <a:cubicBezTo>
                    <a:pt x="10975" y="2735"/>
                    <a:pt x="11208" y="1967"/>
                    <a:pt x="11408" y="1434"/>
                  </a:cubicBezTo>
                  <a:cubicBezTo>
                    <a:pt x="9762" y="441"/>
                    <a:pt x="7523" y="1"/>
                    <a:pt x="5476" y="1"/>
                  </a:cubicBezTo>
                  <a:close/>
                </a:path>
              </a:pathLst>
            </a:custGeom>
            <a:solidFill>
              <a:srgbClr val="707BE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7" name="Google Shape;3337;p71"/>
            <p:cNvSpPr/>
            <p:nvPr/>
          </p:nvSpPr>
          <p:spPr>
            <a:xfrm>
              <a:off x="4621500" y="674000"/>
              <a:ext cx="111775" cy="496225"/>
            </a:xfrm>
            <a:custGeom>
              <a:avLst/>
              <a:gdLst/>
              <a:ahLst/>
              <a:cxnLst/>
              <a:rect l="l" t="t" r="r" b="b"/>
              <a:pathLst>
                <a:path w="4471" h="19849" extrusionOk="0">
                  <a:moveTo>
                    <a:pt x="3770" y="1"/>
                  </a:moveTo>
                  <a:cubicBezTo>
                    <a:pt x="3170" y="1035"/>
                    <a:pt x="2102" y="3069"/>
                    <a:pt x="2102" y="3536"/>
                  </a:cubicBezTo>
                  <a:cubicBezTo>
                    <a:pt x="2102" y="4137"/>
                    <a:pt x="3270" y="7506"/>
                    <a:pt x="3270" y="8707"/>
                  </a:cubicBezTo>
                  <a:cubicBezTo>
                    <a:pt x="3270" y="9941"/>
                    <a:pt x="2469" y="12643"/>
                    <a:pt x="1502" y="13377"/>
                  </a:cubicBezTo>
                  <a:cubicBezTo>
                    <a:pt x="501" y="14111"/>
                    <a:pt x="201" y="14778"/>
                    <a:pt x="101" y="15979"/>
                  </a:cubicBezTo>
                  <a:cubicBezTo>
                    <a:pt x="1" y="16879"/>
                    <a:pt x="34" y="18847"/>
                    <a:pt x="101" y="19848"/>
                  </a:cubicBezTo>
                  <a:cubicBezTo>
                    <a:pt x="902" y="19181"/>
                    <a:pt x="1635" y="18414"/>
                    <a:pt x="2269" y="17547"/>
                  </a:cubicBezTo>
                  <a:cubicBezTo>
                    <a:pt x="3070" y="16212"/>
                    <a:pt x="3870" y="10842"/>
                    <a:pt x="4237" y="7639"/>
                  </a:cubicBezTo>
                  <a:cubicBezTo>
                    <a:pt x="4471" y="5505"/>
                    <a:pt x="4404" y="2369"/>
                    <a:pt x="3770" y="1"/>
                  </a:cubicBezTo>
                  <a:close/>
                </a:path>
              </a:pathLst>
            </a:custGeom>
            <a:solidFill>
              <a:srgbClr val="707BE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8" name="Google Shape;3338;p71"/>
            <p:cNvSpPr/>
            <p:nvPr/>
          </p:nvSpPr>
          <p:spPr>
            <a:xfrm>
              <a:off x="4688225" y="833275"/>
              <a:ext cx="64250" cy="174325"/>
            </a:xfrm>
            <a:custGeom>
              <a:avLst/>
              <a:gdLst/>
              <a:ahLst/>
              <a:cxnLst/>
              <a:rect l="l" t="t" r="r" b="b"/>
              <a:pathLst>
                <a:path w="2570" h="6973" extrusionOk="0">
                  <a:moveTo>
                    <a:pt x="1448" y="0"/>
                  </a:moveTo>
                  <a:cubicBezTo>
                    <a:pt x="822" y="0"/>
                    <a:pt x="233" y="1523"/>
                    <a:pt x="101" y="3437"/>
                  </a:cubicBezTo>
                  <a:cubicBezTo>
                    <a:pt x="1" y="5338"/>
                    <a:pt x="434" y="6939"/>
                    <a:pt x="1068" y="6973"/>
                  </a:cubicBezTo>
                  <a:cubicBezTo>
                    <a:pt x="1201" y="6973"/>
                    <a:pt x="1335" y="6906"/>
                    <a:pt x="1435" y="6806"/>
                  </a:cubicBezTo>
                  <a:lnTo>
                    <a:pt x="1869" y="6606"/>
                  </a:lnTo>
                  <a:lnTo>
                    <a:pt x="1902" y="6072"/>
                  </a:lnTo>
                  <a:cubicBezTo>
                    <a:pt x="2469" y="4437"/>
                    <a:pt x="2569" y="2703"/>
                    <a:pt x="2202" y="1035"/>
                  </a:cubicBezTo>
                  <a:lnTo>
                    <a:pt x="2235" y="468"/>
                  </a:lnTo>
                  <a:lnTo>
                    <a:pt x="1835" y="234"/>
                  </a:lnTo>
                  <a:cubicBezTo>
                    <a:pt x="1735" y="101"/>
                    <a:pt x="1602" y="34"/>
                    <a:pt x="1468" y="1"/>
                  </a:cubicBezTo>
                  <a:cubicBezTo>
                    <a:pt x="1461" y="0"/>
                    <a:pt x="1455" y="0"/>
                    <a:pt x="1448" y="0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9" name="Google Shape;3339;p71"/>
            <p:cNvSpPr/>
            <p:nvPr/>
          </p:nvSpPr>
          <p:spPr>
            <a:xfrm>
              <a:off x="4712400" y="844950"/>
              <a:ext cx="55075" cy="153500"/>
            </a:xfrm>
            <a:custGeom>
              <a:avLst/>
              <a:gdLst/>
              <a:ahLst/>
              <a:cxnLst/>
              <a:rect l="l" t="t" r="r" b="b"/>
              <a:pathLst>
                <a:path w="2203" h="6140" extrusionOk="0">
                  <a:moveTo>
                    <a:pt x="1248" y="0"/>
                  </a:moveTo>
                  <a:cubicBezTo>
                    <a:pt x="688" y="0"/>
                    <a:pt x="166" y="1323"/>
                    <a:pt x="68" y="3003"/>
                  </a:cubicBezTo>
                  <a:cubicBezTo>
                    <a:pt x="1" y="4704"/>
                    <a:pt x="334" y="6105"/>
                    <a:pt x="902" y="6139"/>
                  </a:cubicBezTo>
                  <a:cubicBezTo>
                    <a:pt x="908" y="6139"/>
                    <a:pt x="915" y="6139"/>
                    <a:pt x="922" y="6139"/>
                  </a:cubicBezTo>
                  <a:cubicBezTo>
                    <a:pt x="1482" y="6139"/>
                    <a:pt x="2004" y="4817"/>
                    <a:pt x="2102" y="3136"/>
                  </a:cubicBezTo>
                  <a:cubicBezTo>
                    <a:pt x="2202" y="1435"/>
                    <a:pt x="1836" y="34"/>
                    <a:pt x="1268" y="1"/>
                  </a:cubicBezTo>
                  <a:cubicBezTo>
                    <a:pt x="1262" y="0"/>
                    <a:pt x="1255" y="0"/>
                    <a:pt x="1248" y="0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0" name="Google Shape;3340;p71"/>
            <p:cNvSpPr/>
            <p:nvPr/>
          </p:nvSpPr>
          <p:spPr>
            <a:xfrm>
              <a:off x="4267925" y="683175"/>
              <a:ext cx="116775" cy="478700"/>
            </a:xfrm>
            <a:custGeom>
              <a:avLst/>
              <a:gdLst/>
              <a:ahLst/>
              <a:cxnLst/>
              <a:rect l="l" t="t" r="r" b="b"/>
              <a:pathLst>
                <a:path w="4671" h="19148" extrusionOk="0">
                  <a:moveTo>
                    <a:pt x="1335" y="1"/>
                  </a:moveTo>
                  <a:cubicBezTo>
                    <a:pt x="1" y="2969"/>
                    <a:pt x="1068" y="4804"/>
                    <a:pt x="1068" y="7206"/>
                  </a:cubicBezTo>
                  <a:cubicBezTo>
                    <a:pt x="1068" y="9708"/>
                    <a:pt x="2336" y="16312"/>
                    <a:pt x="2769" y="17013"/>
                  </a:cubicBezTo>
                  <a:cubicBezTo>
                    <a:pt x="3270" y="17747"/>
                    <a:pt x="3837" y="18480"/>
                    <a:pt x="4437" y="19148"/>
                  </a:cubicBezTo>
                  <a:cubicBezTo>
                    <a:pt x="4370" y="16846"/>
                    <a:pt x="4671" y="14678"/>
                    <a:pt x="3837" y="13710"/>
                  </a:cubicBezTo>
                  <a:cubicBezTo>
                    <a:pt x="2836" y="12476"/>
                    <a:pt x="2369" y="10808"/>
                    <a:pt x="2169" y="9040"/>
                  </a:cubicBezTo>
                  <a:cubicBezTo>
                    <a:pt x="1935" y="7272"/>
                    <a:pt x="2469" y="3169"/>
                    <a:pt x="2469" y="3003"/>
                  </a:cubicBezTo>
                  <a:cubicBezTo>
                    <a:pt x="2469" y="2803"/>
                    <a:pt x="1702" y="868"/>
                    <a:pt x="1335" y="1"/>
                  </a:cubicBezTo>
                  <a:close/>
                </a:path>
              </a:pathLst>
            </a:custGeom>
            <a:solidFill>
              <a:srgbClr val="707BE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1" name="Google Shape;3341;p71"/>
            <p:cNvSpPr/>
            <p:nvPr/>
          </p:nvSpPr>
          <p:spPr>
            <a:xfrm>
              <a:off x="4429700" y="1160700"/>
              <a:ext cx="128450" cy="89050"/>
            </a:xfrm>
            <a:custGeom>
              <a:avLst/>
              <a:gdLst/>
              <a:ahLst/>
              <a:cxnLst/>
              <a:rect l="l" t="t" r="r" b="b"/>
              <a:pathLst>
                <a:path w="5138" h="3562" extrusionOk="0">
                  <a:moveTo>
                    <a:pt x="2264" y="0"/>
                  </a:moveTo>
                  <a:cubicBezTo>
                    <a:pt x="1610" y="0"/>
                    <a:pt x="506" y="1357"/>
                    <a:pt x="1" y="2115"/>
                  </a:cubicBezTo>
                  <a:cubicBezTo>
                    <a:pt x="835" y="2882"/>
                    <a:pt x="1669" y="3449"/>
                    <a:pt x="2336" y="3549"/>
                  </a:cubicBezTo>
                  <a:cubicBezTo>
                    <a:pt x="2390" y="3558"/>
                    <a:pt x="2447" y="3562"/>
                    <a:pt x="2508" y="3562"/>
                  </a:cubicBezTo>
                  <a:cubicBezTo>
                    <a:pt x="3153" y="3562"/>
                    <a:pt x="4131" y="3086"/>
                    <a:pt x="5138" y="2415"/>
                  </a:cubicBezTo>
                  <a:cubicBezTo>
                    <a:pt x="4371" y="1581"/>
                    <a:pt x="3003" y="180"/>
                    <a:pt x="2369" y="13"/>
                  </a:cubicBezTo>
                  <a:cubicBezTo>
                    <a:pt x="2336" y="4"/>
                    <a:pt x="2300" y="0"/>
                    <a:pt x="2264" y="0"/>
                  </a:cubicBezTo>
                  <a:close/>
                </a:path>
              </a:pathLst>
            </a:custGeom>
            <a:solidFill>
              <a:srgbClr val="707BE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2" name="Google Shape;3342;p71"/>
            <p:cNvSpPr/>
            <p:nvPr/>
          </p:nvSpPr>
          <p:spPr>
            <a:xfrm>
              <a:off x="4599000" y="2152150"/>
              <a:ext cx="312750" cy="236800"/>
            </a:xfrm>
            <a:custGeom>
              <a:avLst/>
              <a:gdLst/>
              <a:ahLst/>
              <a:cxnLst/>
              <a:rect l="l" t="t" r="r" b="b"/>
              <a:pathLst>
                <a:path w="12510" h="9472" extrusionOk="0">
                  <a:moveTo>
                    <a:pt x="5266" y="1"/>
                  </a:moveTo>
                  <a:cubicBezTo>
                    <a:pt x="4178" y="1"/>
                    <a:pt x="0" y="2147"/>
                    <a:pt x="0" y="2719"/>
                  </a:cubicBezTo>
                  <a:cubicBezTo>
                    <a:pt x="0" y="3055"/>
                    <a:pt x="314" y="3182"/>
                    <a:pt x="771" y="3182"/>
                  </a:cubicBezTo>
                  <a:cubicBezTo>
                    <a:pt x="1131" y="3182"/>
                    <a:pt x="1580" y="3103"/>
                    <a:pt x="2035" y="2986"/>
                  </a:cubicBezTo>
                  <a:cubicBezTo>
                    <a:pt x="3069" y="2719"/>
                    <a:pt x="5037" y="1985"/>
                    <a:pt x="5037" y="1985"/>
                  </a:cubicBezTo>
                  <a:cubicBezTo>
                    <a:pt x="5037" y="1985"/>
                    <a:pt x="7205" y="7022"/>
                    <a:pt x="7873" y="7823"/>
                  </a:cubicBezTo>
                  <a:cubicBezTo>
                    <a:pt x="8475" y="8511"/>
                    <a:pt x="8905" y="9472"/>
                    <a:pt x="9863" y="9472"/>
                  </a:cubicBezTo>
                  <a:cubicBezTo>
                    <a:pt x="10019" y="9472"/>
                    <a:pt x="10188" y="9446"/>
                    <a:pt x="10374" y="9390"/>
                  </a:cubicBezTo>
                  <a:cubicBezTo>
                    <a:pt x="11142" y="9157"/>
                    <a:pt x="11875" y="8790"/>
                    <a:pt x="12509" y="8290"/>
                  </a:cubicBezTo>
                  <a:lnTo>
                    <a:pt x="11342" y="4887"/>
                  </a:lnTo>
                  <a:cubicBezTo>
                    <a:pt x="11342" y="4887"/>
                    <a:pt x="6238" y="217"/>
                    <a:pt x="5404" y="17"/>
                  </a:cubicBezTo>
                  <a:cubicBezTo>
                    <a:pt x="5366" y="6"/>
                    <a:pt x="5320" y="1"/>
                    <a:pt x="5266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3" name="Google Shape;3343;p71"/>
            <p:cNvSpPr/>
            <p:nvPr/>
          </p:nvSpPr>
          <p:spPr>
            <a:xfrm>
              <a:off x="4732700" y="2180875"/>
              <a:ext cx="80975" cy="94475"/>
            </a:xfrm>
            <a:custGeom>
              <a:avLst/>
              <a:gdLst/>
              <a:ahLst/>
              <a:cxnLst/>
              <a:rect l="l" t="t" r="r" b="b"/>
              <a:pathLst>
                <a:path w="3239" h="3779" extrusionOk="0">
                  <a:moveTo>
                    <a:pt x="799" y="0"/>
                  </a:moveTo>
                  <a:cubicBezTo>
                    <a:pt x="312" y="0"/>
                    <a:pt x="0" y="1912"/>
                    <a:pt x="623" y="2404"/>
                  </a:cubicBezTo>
                  <a:cubicBezTo>
                    <a:pt x="1157" y="2871"/>
                    <a:pt x="1724" y="3338"/>
                    <a:pt x="2324" y="3738"/>
                  </a:cubicBezTo>
                  <a:cubicBezTo>
                    <a:pt x="2386" y="3763"/>
                    <a:pt x="2460" y="3778"/>
                    <a:pt x="2535" y="3778"/>
                  </a:cubicBezTo>
                  <a:cubicBezTo>
                    <a:pt x="2867" y="3778"/>
                    <a:pt x="3239" y="3478"/>
                    <a:pt x="2858" y="2337"/>
                  </a:cubicBezTo>
                  <a:cubicBezTo>
                    <a:pt x="2391" y="903"/>
                    <a:pt x="1290" y="69"/>
                    <a:pt x="823" y="2"/>
                  </a:cubicBezTo>
                  <a:cubicBezTo>
                    <a:pt x="815" y="1"/>
                    <a:pt x="807" y="0"/>
                    <a:pt x="799" y="0"/>
                  </a:cubicBezTo>
                  <a:close/>
                </a:path>
              </a:pathLst>
            </a:custGeom>
            <a:solidFill>
              <a:srgbClr val="707BE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4" name="Google Shape;3344;p71"/>
            <p:cNvSpPr/>
            <p:nvPr/>
          </p:nvSpPr>
          <p:spPr>
            <a:xfrm>
              <a:off x="4624025" y="2171800"/>
              <a:ext cx="145250" cy="101400"/>
            </a:xfrm>
            <a:custGeom>
              <a:avLst/>
              <a:gdLst/>
              <a:ahLst/>
              <a:cxnLst/>
              <a:rect l="l" t="t" r="r" b="b"/>
              <a:pathLst>
                <a:path w="5810" h="4056" extrusionOk="0">
                  <a:moveTo>
                    <a:pt x="4907" y="1"/>
                  </a:moveTo>
                  <a:cubicBezTo>
                    <a:pt x="4806" y="1"/>
                    <a:pt x="4694" y="11"/>
                    <a:pt x="4570" y="32"/>
                  </a:cubicBezTo>
                  <a:cubicBezTo>
                    <a:pt x="4570" y="32"/>
                    <a:pt x="200" y="2600"/>
                    <a:pt x="67" y="3467"/>
                  </a:cubicBezTo>
                  <a:cubicBezTo>
                    <a:pt x="1" y="3911"/>
                    <a:pt x="243" y="4055"/>
                    <a:pt x="622" y="4055"/>
                  </a:cubicBezTo>
                  <a:cubicBezTo>
                    <a:pt x="1011" y="4055"/>
                    <a:pt x="1544" y="3903"/>
                    <a:pt x="2035" y="3768"/>
                  </a:cubicBezTo>
                  <a:cubicBezTo>
                    <a:pt x="3269" y="3401"/>
                    <a:pt x="5304" y="2934"/>
                    <a:pt x="5571" y="1799"/>
                  </a:cubicBezTo>
                  <a:cubicBezTo>
                    <a:pt x="5810" y="753"/>
                    <a:pt x="5781" y="1"/>
                    <a:pt x="4907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5" name="Google Shape;3345;p71"/>
            <p:cNvSpPr/>
            <p:nvPr/>
          </p:nvSpPr>
          <p:spPr>
            <a:xfrm>
              <a:off x="4748525" y="2220075"/>
              <a:ext cx="80850" cy="94475"/>
            </a:xfrm>
            <a:custGeom>
              <a:avLst/>
              <a:gdLst/>
              <a:ahLst/>
              <a:cxnLst/>
              <a:rect l="l" t="t" r="r" b="b"/>
              <a:pathLst>
                <a:path w="3234" h="3779" extrusionOk="0">
                  <a:moveTo>
                    <a:pt x="768" y="0"/>
                  </a:moveTo>
                  <a:cubicBezTo>
                    <a:pt x="313" y="0"/>
                    <a:pt x="0" y="1911"/>
                    <a:pt x="591" y="2370"/>
                  </a:cubicBezTo>
                  <a:cubicBezTo>
                    <a:pt x="1124" y="2871"/>
                    <a:pt x="1691" y="3338"/>
                    <a:pt x="2292" y="3738"/>
                  </a:cubicBezTo>
                  <a:cubicBezTo>
                    <a:pt x="2353" y="3762"/>
                    <a:pt x="2427" y="3778"/>
                    <a:pt x="2504" y="3778"/>
                  </a:cubicBezTo>
                  <a:cubicBezTo>
                    <a:pt x="2843" y="3778"/>
                    <a:pt x="3234" y="3474"/>
                    <a:pt x="2826" y="2304"/>
                  </a:cubicBezTo>
                  <a:cubicBezTo>
                    <a:pt x="2359" y="903"/>
                    <a:pt x="1258" y="69"/>
                    <a:pt x="791" y="2"/>
                  </a:cubicBezTo>
                  <a:cubicBezTo>
                    <a:pt x="783" y="1"/>
                    <a:pt x="775" y="0"/>
                    <a:pt x="768" y="0"/>
                  </a:cubicBezTo>
                  <a:close/>
                </a:path>
              </a:pathLst>
            </a:custGeom>
            <a:solidFill>
              <a:srgbClr val="707BE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6" name="Google Shape;3346;p71"/>
            <p:cNvSpPr/>
            <p:nvPr/>
          </p:nvSpPr>
          <p:spPr>
            <a:xfrm>
              <a:off x="4639075" y="2211025"/>
              <a:ext cx="146000" cy="101475"/>
            </a:xfrm>
            <a:custGeom>
              <a:avLst/>
              <a:gdLst/>
              <a:ahLst/>
              <a:cxnLst/>
              <a:rect l="l" t="t" r="r" b="b"/>
              <a:pathLst>
                <a:path w="5840" h="4059" extrusionOk="0">
                  <a:moveTo>
                    <a:pt x="4906" y="1"/>
                  </a:moveTo>
                  <a:cubicBezTo>
                    <a:pt x="4804" y="1"/>
                    <a:pt x="4692" y="10"/>
                    <a:pt x="4568" y="30"/>
                  </a:cubicBezTo>
                  <a:cubicBezTo>
                    <a:pt x="4568" y="30"/>
                    <a:pt x="232" y="2632"/>
                    <a:pt x="65" y="3499"/>
                  </a:cubicBezTo>
                  <a:cubicBezTo>
                    <a:pt x="0" y="3921"/>
                    <a:pt x="234" y="4059"/>
                    <a:pt x="603" y="4059"/>
                  </a:cubicBezTo>
                  <a:cubicBezTo>
                    <a:pt x="994" y="4059"/>
                    <a:pt x="1536" y="3904"/>
                    <a:pt x="2033" y="3766"/>
                  </a:cubicBezTo>
                  <a:cubicBezTo>
                    <a:pt x="3267" y="3433"/>
                    <a:pt x="5302" y="2932"/>
                    <a:pt x="5569" y="1798"/>
                  </a:cubicBezTo>
                  <a:cubicBezTo>
                    <a:pt x="5839" y="778"/>
                    <a:pt x="5812" y="1"/>
                    <a:pt x="4906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7" name="Google Shape;3347;p71"/>
            <p:cNvSpPr/>
            <p:nvPr/>
          </p:nvSpPr>
          <p:spPr>
            <a:xfrm>
              <a:off x="4761025" y="2262600"/>
              <a:ext cx="70400" cy="82825"/>
            </a:xfrm>
            <a:custGeom>
              <a:avLst/>
              <a:gdLst/>
              <a:ahLst/>
              <a:cxnLst/>
              <a:rect l="l" t="t" r="r" b="b"/>
              <a:pathLst>
                <a:path w="2816" h="3313" extrusionOk="0">
                  <a:moveTo>
                    <a:pt x="667" y="0"/>
                  </a:moveTo>
                  <a:cubicBezTo>
                    <a:pt x="248" y="0"/>
                    <a:pt x="1" y="1678"/>
                    <a:pt x="524" y="2070"/>
                  </a:cubicBezTo>
                  <a:cubicBezTo>
                    <a:pt x="991" y="2504"/>
                    <a:pt x="1492" y="2904"/>
                    <a:pt x="1992" y="3271"/>
                  </a:cubicBezTo>
                  <a:cubicBezTo>
                    <a:pt x="2050" y="3297"/>
                    <a:pt x="2119" y="3313"/>
                    <a:pt x="2189" y="3313"/>
                  </a:cubicBezTo>
                  <a:cubicBezTo>
                    <a:pt x="2486" y="3313"/>
                    <a:pt x="2816" y="3034"/>
                    <a:pt x="2492" y="2037"/>
                  </a:cubicBezTo>
                  <a:cubicBezTo>
                    <a:pt x="2059" y="769"/>
                    <a:pt x="1091" y="69"/>
                    <a:pt x="691" y="2"/>
                  </a:cubicBezTo>
                  <a:cubicBezTo>
                    <a:pt x="683" y="1"/>
                    <a:pt x="675" y="0"/>
                    <a:pt x="667" y="0"/>
                  </a:cubicBezTo>
                  <a:close/>
                </a:path>
              </a:pathLst>
            </a:custGeom>
            <a:solidFill>
              <a:srgbClr val="707BE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8" name="Google Shape;3348;p71"/>
            <p:cNvSpPr/>
            <p:nvPr/>
          </p:nvSpPr>
          <p:spPr>
            <a:xfrm>
              <a:off x="4664925" y="2254300"/>
              <a:ext cx="127750" cy="89050"/>
            </a:xfrm>
            <a:custGeom>
              <a:avLst/>
              <a:gdLst/>
              <a:ahLst/>
              <a:cxnLst/>
              <a:rect l="l" t="t" r="r" b="b"/>
              <a:pathLst>
                <a:path w="5110" h="3562" extrusionOk="0">
                  <a:moveTo>
                    <a:pt x="4322" y="1"/>
                  </a:moveTo>
                  <a:cubicBezTo>
                    <a:pt x="4227" y="1"/>
                    <a:pt x="4121" y="12"/>
                    <a:pt x="4001" y="34"/>
                  </a:cubicBezTo>
                  <a:cubicBezTo>
                    <a:pt x="4001" y="34"/>
                    <a:pt x="165" y="2302"/>
                    <a:pt x="65" y="3069"/>
                  </a:cubicBezTo>
                  <a:cubicBezTo>
                    <a:pt x="1" y="3440"/>
                    <a:pt x="201" y="3562"/>
                    <a:pt x="524" y="3562"/>
                  </a:cubicBezTo>
                  <a:cubicBezTo>
                    <a:pt x="869" y="3562"/>
                    <a:pt x="1352" y="3423"/>
                    <a:pt x="1800" y="3303"/>
                  </a:cubicBezTo>
                  <a:cubicBezTo>
                    <a:pt x="2867" y="3003"/>
                    <a:pt x="4669" y="2602"/>
                    <a:pt x="4902" y="1568"/>
                  </a:cubicBezTo>
                  <a:cubicBezTo>
                    <a:pt x="5109" y="679"/>
                    <a:pt x="5080" y="1"/>
                    <a:pt x="4322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9" name="Google Shape;3349;p71"/>
            <p:cNvSpPr/>
            <p:nvPr/>
          </p:nvSpPr>
          <p:spPr>
            <a:xfrm>
              <a:off x="4875850" y="1956600"/>
              <a:ext cx="565450" cy="452825"/>
            </a:xfrm>
            <a:custGeom>
              <a:avLst/>
              <a:gdLst/>
              <a:ahLst/>
              <a:cxnLst/>
              <a:rect l="l" t="t" r="r" b="b"/>
              <a:pathLst>
                <a:path w="22618" h="18113" extrusionOk="0">
                  <a:moveTo>
                    <a:pt x="18114" y="0"/>
                  </a:moveTo>
                  <a:lnTo>
                    <a:pt x="11309" y="1801"/>
                  </a:lnTo>
                  <a:cubicBezTo>
                    <a:pt x="11309" y="1801"/>
                    <a:pt x="4271" y="9774"/>
                    <a:pt x="3303" y="10508"/>
                  </a:cubicBezTo>
                  <a:cubicBezTo>
                    <a:pt x="2236" y="11241"/>
                    <a:pt x="1135" y="11875"/>
                    <a:pt x="1" y="12476"/>
                  </a:cubicBezTo>
                  <a:lnTo>
                    <a:pt x="1602" y="18113"/>
                  </a:lnTo>
                  <a:cubicBezTo>
                    <a:pt x="1602" y="18113"/>
                    <a:pt x="11609" y="13209"/>
                    <a:pt x="15645" y="10641"/>
                  </a:cubicBezTo>
                  <a:cubicBezTo>
                    <a:pt x="19715" y="8072"/>
                    <a:pt x="22617" y="6605"/>
                    <a:pt x="22517" y="5404"/>
                  </a:cubicBezTo>
                  <a:cubicBezTo>
                    <a:pt x="22384" y="4170"/>
                    <a:pt x="18114" y="0"/>
                    <a:pt x="1811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0" name="Google Shape;3350;p71"/>
            <p:cNvSpPr/>
            <p:nvPr/>
          </p:nvSpPr>
          <p:spPr>
            <a:xfrm>
              <a:off x="4875850" y="1956600"/>
              <a:ext cx="565450" cy="452825"/>
            </a:xfrm>
            <a:custGeom>
              <a:avLst/>
              <a:gdLst/>
              <a:ahLst/>
              <a:cxnLst/>
              <a:rect l="l" t="t" r="r" b="b"/>
              <a:pathLst>
                <a:path w="22618" h="18113" fill="none" extrusionOk="0">
                  <a:moveTo>
                    <a:pt x="11309" y="1801"/>
                  </a:moveTo>
                  <a:cubicBezTo>
                    <a:pt x="11309" y="1801"/>
                    <a:pt x="4271" y="9774"/>
                    <a:pt x="3303" y="10508"/>
                  </a:cubicBezTo>
                  <a:cubicBezTo>
                    <a:pt x="2236" y="11241"/>
                    <a:pt x="1135" y="11875"/>
                    <a:pt x="1" y="12476"/>
                  </a:cubicBezTo>
                  <a:lnTo>
                    <a:pt x="1602" y="18113"/>
                  </a:lnTo>
                  <a:cubicBezTo>
                    <a:pt x="1602" y="18113"/>
                    <a:pt x="11609" y="13209"/>
                    <a:pt x="15645" y="10641"/>
                  </a:cubicBezTo>
                  <a:cubicBezTo>
                    <a:pt x="19715" y="8072"/>
                    <a:pt x="22617" y="6605"/>
                    <a:pt x="22517" y="5404"/>
                  </a:cubicBezTo>
                  <a:cubicBezTo>
                    <a:pt x="22384" y="4170"/>
                    <a:pt x="18114" y="0"/>
                    <a:pt x="18114" y="0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1" name="Google Shape;3351;p71"/>
            <p:cNvSpPr/>
            <p:nvPr/>
          </p:nvSpPr>
          <p:spPr>
            <a:xfrm>
              <a:off x="5106850" y="1960750"/>
              <a:ext cx="80100" cy="95925"/>
            </a:xfrm>
            <a:custGeom>
              <a:avLst/>
              <a:gdLst/>
              <a:ahLst/>
              <a:cxnLst/>
              <a:rect l="l" t="t" r="r" b="b"/>
              <a:pathLst>
                <a:path w="3204" h="3837" fill="none" extrusionOk="0">
                  <a:moveTo>
                    <a:pt x="1" y="3837"/>
                  </a:moveTo>
                  <a:lnTo>
                    <a:pt x="3203" y="1"/>
                  </a:lnTo>
                </a:path>
              </a:pathLst>
            </a:custGeom>
            <a:noFill/>
            <a:ln w="10850" cap="rnd" cmpd="sng">
              <a:solidFill>
                <a:srgbClr val="6969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2" name="Google Shape;3352;p71"/>
            <p:cNvSpPr/>
            <p:nvPr/>
          </p:nvSpPr>
          <p:spPr>
            <a:xfrm>
              <a:off x="4382175" y="1422050"/>
              <a:ext cx="165975" cy="307725"/>
            </a:xfrm>
            <a:custGeom>
              <a:avLst/>
              <a:gdLst/>
              <a:ahLst/>
              <a:cxnLst/>
              <a:rect l="l" t="t" r="r" b="b"/>
              <a:pathLst>
                <a:path w="6639" h="12309" extrusionOk="0">
                  <a:moveTo>
                    <a:pt x="134" y="0"/>
                  </a:moveTo>
                  <a:cubicBezTo>
                    <a:pt x="134" y="5170"/>
                    <a:pt x="0" y="12309"/>
                    <a:pt x="0" y="12309"/>
                  </a:cubicBezTo>
                  <a:cubicBezTo>
                    <a:pt x="0" y="12309"/>
                    <a:pt x="3670" y="6038"/>
                    <a:pt x="6639" y="1034"/>
                  </a:cubicBezTo>
                  <a:lnTo>
                    <a:pt x="6639" y="1034"/>
                  </a:lnTo>
                  <a:cubicBezTo>
                    <a:pt x="3870" y="1735"/>
                    <a:pt x="2035" y="4537"/>
                    <a:pt x="2035" y="4537"/>
                  </a:cubicBezTo>
                  <a:cubicBezTo>
                    <a:pt x="1502" y="2969"/>
                    <a:pt x="868" y="1434"/>
                    <a:pt x="134" y="0"/>
                  </a:cubicBezTo>
                  <a:close/>
                </a:path>
              </a:pathLst>
            </a:custGeom>
            <a:solidFill>
              <a:srgbClr val="707BE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Picture 1" descr="LJMU - Login">
            <a:extLst>
              <a:ext uri="{FF2B5EF4-FFF2-40B4-BE49-F238E27FC236}">
                <a16:creationId xmlns:a16="http://schemas.microsoft.com/office/drawing/2014/main" id="{8D3297B1-F094-923D-CF4E-CEB4709386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4686" y="23089"/>
            <a:ext cx="1746736" cy="52736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ll About Artificial Intelligence by Slidesgo">
  <a:themeElements>
    <a:clrScheme name="Simple Light">
      <a:dk1>
        <a:srgbClr val="181818"/>
      </a:dk1>
      <a:lt1>
        <a:srgbClr val="F3F3F3"/>
      </a:lt1>
      <a:dk2>
        <a:srgbClr val="3D3D3B"/>
      </a:dk2>
      <a:lt2>
        <a:srgbClr val="C1C1C1"/>
      </a:lt2>
      <a:accent1>
        <a:srgbClr val="5D65BB"/>
      </a:accent1>
      <a:accent2>
        <a:srgbClr val="707BE0"/>
      </a:accent2>
      <a:accent3>
        <a:srgbClr val="BCC1E6"/>
      </a:accent3>
      <a:accent4>
        <a:srgbClr val="FFFFFF"/>
      </a:accent4>
      <a:accent5>
        <a:srgbClr val="FFFFFF"/>
      </a:accent5>
      <a:accent6>
        <a:srgbClr val="FFFFFF"/>
      </a:accent6>
      <a:hlink>
        <a:srgbClr val="18181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1324</TotalTime>
  <Words>1979</Words>
  <Application>Microsoft Office PowerPoint</Application>
  <PresentationFormat>On-screen Show (16:9)</PresentationFormat>
  <Paragraphs>325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Maven Pro</vt:lpstr>
      <vt:lpstr>FK Grotesk Regular</vt:lpstr>
      <vt:lpstr>DM Sans</vt:lpstr>
      <vt:lpstr>Wingdings</vt:lpstr>
      <vt:lpstr>Arial</vt:lpstr>
      <vt:lpstr>Anaheim</vt:lpstr>
      <vt:lpstr>MuseoModerno Medium</vt:lpstr>
      <vt:lpstr>Space Grotesk</vt:lpstr>
      <vt:lpstr>Aptos</vt:lpstr>
      <vt:lpstr>All About Artificial Intelligence by Slidesgo</vt:lpstr>
      <vt:lpstr>Transforming the Future with DigitalTwins (DT) and GenAI</vt:lpstr>
      <vt:lpstr>Table of contents</vt:lpstr>
      <vt:lpstr>Digital Twin  </vt:lpstr>
      <vt:lpstr>Digital Twin</vt:lpstr>
      <vt:lpstr>DT Mechanics How it works?  </vt:lpstr>
      <vt:lpstr>DT Mechanics</vt:lpstr>
      <vt:lpstr>DT Mechanics</vt:lpstr>
      <vt:lpstr>DT Mechanics</vt:lpstr>
      <vt:lpstr>DT Mechanics</vt:lpstr>
      <vt:lpstr>DT Applicability</vt:lpstr>
      <vt:lpstr>DT Applicability</vt:lpstr>
      <vt:lpstr>DT Applicability</vt:lpstr>
      <vt:lpstr>DT Applicability - GenAI</vt:lpstr>
      <vt:lpstr>UK Job Market</vt:lpstr>
      <vt:lpstr>UK Job Market</vt:lpstr>
      <vt:lpstr>UK Job Market</vt:lpstr>
      <vt:lpstr>UK Job Market</vt:lpstr>
      <vt:lpstr>UK Job Market</vt:lpstr>
      <vt:lpstr>Start up Guide</vt:lpstr>
      <vt:lpstr>Start up Guide</vt:lpstr>
      <vt:lpstr>Way Forward</vt:lpstr>
      <vt:lpstr>Way Forward - Discussion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Memon, Mehak Maqbool</cp:lastModifiedBy>
  <cp:revision>1</cp:revision>
  <dcterms:modified xsi:type="dcterms:W3CDTF">2025-09-02T14:22:50Z</dcterms:modified>
</cp:coreProperties>
</file>